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9"/>
  </p:notesMasterIdLst>
  <p:sldIdLst>
    <p:sldId id="323" r:id="rId2"/>
    <p:sldId id="336" r:id="rId3"/>
    <p:sldId id="306" r:id="rId4"/>
    <p:sldId id="331" r:id="rId5"/>
    <p:sldId id="305" r:id="rId6"/>
    <p:sldId id="337" r:id="rId7"/>
    <p:sldId id="338" r:id="rId8"/>
    <p:sldId id="339" r:id="rId9"/>
    <p:sldId id="340" r:id="rId10"/>
    <p:sldId id="308" r:id="rId11"/>
    <p:sldId id="301" r:id="rId12"/>
    <p:sldId id="341" r:id="rId13"/>
    <p:sldId id="342" r:id="rId14"/>
    <p:sldId id="343" r:id="rId15"/>
    <p:sldId id="344" r:id="rId16"/>
    <p:sldId id="345" r:id="rId17"/>
    <p:sldId id="346" r:id="rId18"/>
    <p:sldId id="347" r:id="rId19"/>
    <p:sldId id="309" r:id="rId20"/>
    <p:sldId id="348" r:id="rId21"/>
    <p:sldId id="311" r:id="rId22"/>
    <p:sldId id="349" r:id="rId23"/>
    <p:sldId id="319" r:id="rId24"/>
    <p:sldId id="283" r:id="rId25"/>
    <p:sldId id="285" r:id="rId26"/>
    <p:sldId id="313" r:id="rId27"/>
    <p:sldId id="293" r:id="rId28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entury Gothic"/>
        <a:ea typeface="Century Gothic"/>
        <a:cs typeface="Century Gothic"/>
        <a:sym typeface="Century Gothic"/>
      </a:defRPr>
    </a:lvl1pPr>
    <a:lvl2pPr marL="0" marR="0" indent="457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entury Gothic"/>
        <a:ea typeface="Century Gothic"/>
        <a:cs typeface="Century Gothic"/>
        <a:sym typeface="Century Gothic"/>
      </a:defRPr>
    </a:lvl2pPr>
    <a:lvl3pPr marL="0" marR="0" indent="914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entury Gothic"/>
        <a:ea typeface="Century Gothic"/>
        <a:cs typeface="Century Gothic"/>
        <a:sym typeface="Century Gothic"/>
      </a:defRPr>
    </a:lvl3pPr>
    <a:lvl4pPr marL="0" marR="0" indent="1371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entury Gothic"/>
        <a:ea typeface="Century Gothic"/>
        <a:cs typeface="Century Gothic"/>
        <a:sym typeface="Century Gothic"/>
      </a:defRPr>
    </a:lvl4pPr>
    <a:lvl5pPr marL="0" marR="0" indent="18288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entury Gothic"/>
        <a:ea typeface="Century Gothic"/>
        <a:cs typeface="Century Gothic"/>
        <a:sym typeface="Century Gothic"/>
      </a:defRPr>
    </a:lvl5pPr>
    <a:lvl6pPr marL="0" marR="0" indent="22860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entury Gothic"/>
        <a:ea typeface="Century Gothic"/>
        <a:cs typeface="Century Gothic"/>
        <a:sym typeface="Century Gothic"/>
      </a:defRPr>
    </a:lvl6pPr>
    <a:lvl7pPr marL="0" marR="0" indent="2743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entury Gothic"/>
        <a:ea typeface="Century Gothic"/>
        <a:cs typeface="Century Gothic"/>
        <a:sym typeface="Century Gothic"/>
      </a:defRPr>
    </a:lvl7pPr>
    <a:lvl8pPr marL="0" marR="0" indent="3200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entury Gothic"/>
        <a:ea typeface="Century Gothic"/>
        <a:cs typeface="Century Gothic"/>
        <a:sym typeface="Century Gothic"/>
      </a:defRPr>
    </a:lvl8pPr>
    <a:lvl9pPr marL="0" marR="0" indent="3657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entury Gothic"/>
        <a:ea typeface="Century Gothic"/>
        <a:cs typeface="Century Gothic"/>
        <a:sym typeface="Century Gothic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合作射阿姨" initials="合作射阿姨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Century Gothic"/>
          <a:ea typeface="Century Gothic"/>
          <a:cs typeface="Century Gothic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4CAD2"/>
          </a:solidFill>
        </a:fill>
      </a:tcStyle>
    </a:wholeTbl>
    <a:band2H>
      <a:tcTxStyle/>
      <a:tcStyle>
        <a:tcBdr/>
        <a:fill>
          <a:solidFill>
            <a:srgbClr val="F2E6EA"/>
          </a:solidFill>
        </a:fill>
      </a:tcStyle>
    </a:band2H>
    <a:firstCol>
      <a:tcTxStyle b="on" i="off">
        <a:font>
          <a:latin typeface="Century Gothic"/>
          <a:ea typeface="Century Gothic"/>
          <a:cs typeface="Century Gothic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Century Gothic"/>
          <a:ea typeface="Century Gothic"/>
          <a:cs typeface="Century Gothic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Century Gothic"/>
          <a:ea typeface="Century Gothic"/>
          <a:cs typeface="Century Gothic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Century Gothic"/>
          <a:ea typeface="Century Gothic"/>
          <a:cs typeface="Century Gothic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5D1CD"/>
          </a:solidFill>
        </a:fill>
      </a:tcStyle>
    </a:wholeTbl>
    <a:band2H>
      <a:tcTxStyle/>
      <a:tcStyle>
        <a:tcBdr/>
        <a:fill>
          <a:solidFill>
            <a:srgbClr val="FAE9E7"/>
          </a:solidFill>
        </a:fill>
      </a:tcStyle>
    </a:band2H>
    <a:firstCol>
      <a:tcTxStyle b="on" i="off">
        <a:font>
          <a:latin typeface="Century Gothic"/>
          <a:ea typeface="Century Gothic"/>
          <a:cs typeface="Century Gothic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Century Gothic"/>
          <a:ea typeface="Century Gothic"/>
          <a:cs typeface="Century Gothic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Century Gothic"/>
          <a:ea typeface="Century Gothic"/>
          <a:cs typeface="Century Gothic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Century Gothic"/>
          <a:ea typeface="Century Gothic"/>
          <a:cs typeface="Century Gothic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FCDEE"/>
          </a:solidFill>
        </a:fill>
      </a:tcStyle>
    </a:wholeTbl>
    <a:band2H>
      <a:tcTxStyle/>
      <a:tcStyle>
        <a:tcBdr/>
        <a:fill>
          <a:solidFill>
            <a:srgbClr val="F7E8F6"/>
          </a:solidFill>
        </a:fill>
      </a:tcStyle>
    </a:band2H>
    <a:firstCol>
      <a:tcTxStyle b="on" i="off">
        <a:font>
          <a:latin typeface="Century Gothic"/>
          <a:ea typeface="Century Gothic"/>
          <a:cs typeface="Century Gothic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Century Gothic"/>
          <a:ea typeface="Century Gothic"/>
          <a:cs typeface="Century Gothic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Century Gothic"/>
          <a:ea typeface="Century Gothic"/>
          <a:cs typeface="Century Gothic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Century Gothic"/>
          <a:ea typeface="Century Gothic"/>
          <a:cs typeface="Century Gothic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Century Gothic"/>
          <a:ea typeface="Century Gothic"/>
          <a:cs typeface="Century Gothic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Century Gothic"/>
          <a:ea typeface="Century Gothic"/>
          <a:cs typeface="Century Gothic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Century Gothic"/>
          <a:ea typeface="Century Gothic"/>
          <a:cs typeface="Century Gothic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Century Gothic"/>
          <a:ea typeface="Century Gothic"/>
          <a:cs typeface="Century Gothic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Century Gothic"/>
          <a:ea typeface="Century Gothic"/>
          <a:cs typeface="Century Gothic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Century Gothic"/>
          <a:ea typeface="Century Gothic"/>
          <a:cs typeface="Century Gothic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Century Gothic"/>
          <a:ea typeface="Century Gothic"/>
          <a:cs typeface="Century Gothic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Century Gothic"/>
          <a:ea typeface="Century Gothic"/>
          <a:cs typeface="Century Gothic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Century Gothic"/>
          <a:ea typeface="Century Gothic"/>
          <a:cs typeface="Century Gothic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>
          <a:latin typeface="Century Gothic"/>
          <a:ea typeface="Century Gothic"/>
          <a:cs typeface="Century Gothic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Century Gothic"/>
          <a:ea typeface="Century Gothic"/>
          <a:cs typeface="Century Gothic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739" autoAdjust="0"/>
    <p:restoredTop sz="94677"/>
  </p:normalViewPr>
  <p:slideViewPr>
    <p:cSldViewPr snapToGrid="0">
      <p:cViewPr varScale="1">
        <p:scale>
          <a:sx n="101" d="100"/>
          <a:sy n="101" d="100"/>
        </p:scale>
        <p:origin x="1048" y="184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commentAuthors" Target="commentAuthor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Shape 452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53" name="Shape 453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56767135"/>
      </p:ext>
    </p:extLst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080421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063008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927657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40970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930058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719927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625232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185533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7"/>
          <p:cNvGrpSpPr/>
          <p:nvPr/>
        </p:nvGrpSpPr>
        <p:grpSpPr>
          <a:xfrm>
            <a:off x="0" y="0"/>
            <a:ext cx="12192001" cy="6858000"/>
            <a:chOff x="0" y="0"/>
            <a:chExt cx="12192001" cy="6858000"/>
          </a:xfrm>
        </p:grpSpPr>
        <p:sp>
          <p:nvSpPr>
            <p:cNvPr id="25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6" name="Oval 12"/>
            <p:cNvSpPr/>
            <p:nvPr/>
          </p:nvSpPr>
          <p:spPr>
            <a:xfrm>
              <a:off x="-1" y="2667000"/>
              <a:ext cx="4191001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36000">
                  <a:schemeClr val="accent5">
                    <a:alpha val="10000"/>
                  </a:schemeClr>
                </a:gs>
                <a:gs pos="75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7" name="Oval 14"/>
            <p:cNvSpPr/>
            <p:nvPr/>
          </p:nvSpPr>
          <p:spPr>
            <a:xfrm>
              <a:off x="-1" y="2895600"/>
              <a:ext cx="2362201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3600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8" name="Oval 17"/>
            <p:cNvSpPr/>
            <p:nvPr/>
          </p:nvSpPr>
          <p:spPr>
            <a:xfrm>
              <a:off x="8609011" y="5867400"/>
              <a:ext cx="990601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36000">
                  <a:schemeClr val="accent5">
                    <a:alpha val="7000"/>
                  </a:schemeClr>
                </a:gs>
                <a:gs pos="66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9" name="Oval 15"/>
            <p:cNvSpPr/>
            <p:nvPr/>
          </p:nvSpPr>
          <p:spPr>
            <a:xfrm>
              <a:off x="8609011" y="1676400"/>
              <a:ext cx="2819401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36000">
                  <a:schemeClr val="accent5">
                    <a:alpha val="6000"/>
                  </a:schemeClr>
                </a:gs>
                <a:gs pos="69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0" name="Oval 16"/>
            <p:cNvSpPr/>
            <p:nvPr/>
          </p:nvSpPr>
          <p:spPr>
            <a:xfrm>
              <a:off x="7999411" y="8463"/>
              <a:ext cx="1600201" cy="1600201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36000">
                  <a:schemeClr val="accent5">
                    <a:alpha val="7000"/>
                  </a:schemeClr>
                </a:gs>
                <a:gs pos="73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1" name="Freeform 5"/>
            <p:cNvSpPr/>
            <p:nvPr/>
          </p:nvSpPr>
          <p:spPr>
            <a:xfrm rot="21010067">
              <a:off x="8490951" y="1797517"/>
              <a:ext cx="3299408" cy="4409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184" y="10323"/>
                  </a:moveTo>
                  <a:cubicBezTo>
                    <a:pt x="3750" y="15945"/>
                    <a:pt x="16252" y="21600"/>
                    <a:pt x="21509" y="21571"/>
                  </a:cubicBezTo>
                  <a:cubicBezTo>
                    <a:pt x="21576" y="7983"/>
                    <a:pt x="21533" y="13589"/>
                    <a:pt x="21600" y="0"/>
                  </a:cubicBezTo>
                  <a:lnTo>
                    <a:pt x="20881" y="832"/>
                  </a:lnTo>
                  <a:lnTo>
                    <a:pt x="20161" y="1631"/>
                  </a:lnTo>
                  <a:lnTo>
                    <a:pt x="19442" y="2405"/>
                  </a:lnTo>
                  <a:lnTo>
                    <a:pt x="18721" y="3070"/>
                  </a:lnTo>
                  <a:lnTo>
                    <a:pt x="17999" y="3739"/>
                  </a:lnTo>
                  <a:lnTo>
                    <a:pt x="17278" y="4366"/>
                  </a:lnTo>
                  <a:lnTo>
                    <a:pt x="16565" y="4901"/>
                  </a:lnTo>
                  <a:lnTo>
                    <a:pt x="15839" y="5402"/>
                  </a:lnTo>
                  <a:lnTo>
                    <a:pt x="15120" y="5871"/>
                  </a:lnTo>
                  <a:lnTo>
                    <a:pt x="14414" y="6270"/>
                  </a:lnTo>
                  <a:lnTo>
                    <a:pt x="13694" y="6670"/>
                  </a:lnTo>
                  <a:lnTo>
                    <a:pt x="12988" y="7008"/>
                  </a:lnTo>
                  <a:lnTo>
                    <a:pt x="12282" y="7273"/>
                  </a:lnTo>
                  <a:lnTo>
                    <a:pt x="11575" y="7542"/>
                  </a:lnTo>
                  <a:lnTo>
                    <a:pt x="10878" y="7771"/>
                  </a:lnTo>
                  <a:lnTo>
                    <a:pt x="10189" y="7942"/>
                  </a:lnTo>
                  <a:lnTo>
                    <a:pt x="9495" y="8072"/>
                  </a:lnTo>
                  <a:lnTo>
                    <a:pt x="8811" y="8207"/>
                  </a:lnTo>
                  <a:lnTo>
                    <a:pt x="8135" y="8272"/>
                  </a:lnTo>
                  <a:lnTo>
                    <a:pt x="7461" y="8342"/>
                  </a:lnTo>
                  <a:lnTo>
                    <a:pt x="6793" y="8370"/>
                  </a:lnTo>
                  <a:lnTo>
                    <a:pt x="6132" y="8342"/>
                  </a:lnTo>
                  <a:lnTo>
                    <a:pt x="5480" y="8342"/>
                  </a:lnTo>
                  <a:lnTo>
                    <a:pt x="4834" y="8272"/>
                  </a:lnTo>
                  <a:lnTo>
                    <a:pt x="4197" y="8170"/>
                  </a:lnTo>
                  <a:lnTo>
                    <a:pt x="3570" y="8072"/>
                  </a:lnTo>
                  <a:lnTo>
                    <a:pt x="2955" y="7971"/>
                  </a:lnTo>
                  <a:lnTo>
                    <a:pt x="2344" y="7807"/>
                  </a:lnTo>
                  <a:lnTo>
                    <a:pt x="1741" y="7636"/>
                  </a:lnTo>
                  <a:lnTo>
                    <a:pt x="1151" y="7473"/>
                  </a:lnTo>
                  <a:lnTo>
                    <a:pt x="0" y="7037"/>
                  </a:lnTo>
                  <a:cubicBezTo>
                    <a:pt x="60" y="8134"/>
                    <a:pt x="123" y="9226"/>
                    <a:pt x="184" y="10323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2" name="Freeform 5"/>
            <p:cNvSpPr/>
            <p:nvPr/>
          </p:nvSpPr>
          <p:spPr>
            <a:xfrm>
              <a:off x="459506" y="1866405"/>
              <a:ext cx="11277601" cy="45339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8"/>
                  </a:lnTo>
                  <a:lnTo>
                    <a:pt x="21110" y="197"/>
                  </a:lnTo>
                  <a:lnTo>
                    <a:pt x="20621" y="378"/>
                  </a:lnTo>
                  <a:lnTo>
                    <a:pt x="20131" y="552"/>
                  </a:lnTo>
                  <a:lnTo>
                    <a:pt x="19639" y="703"/>
                  </a:lnTo>
                  <a:lnTo>
                    <a:pt x="19149" y="855"/>
                  </a:lnTo>
                  <a:lnTo>
                    <a:pt x="18657" y="998"/>
                  </a:lnTo>
                  <a:lnTo>
                    <a:pt x="18170" y="1119"/>
                  </a:lnTo>
                  <a:lnTo>
                    <a:pt x="17678" y="1233"/>
                  </a:lnTo>
                  <a:lnTo>
                    <a:pt x="17188" y="1339"/>
                  </a:lnTo>
                  <a:lnTo>
                    <a:pt x="16705" y="1429"/>
                  </a:lnTo>
                  <a:lnTo>
                    <a:pt x="16218" y="1520"/>
                  </a:lnTo>
                  <a:lnTo>
                    <a:pt x="15735" y="1596"/>
                  </a:lnTo>
                  <a:lnTo>
                    <a:pt x="14774" y="1717"/>
                  </a:lnTo>
                  <a:lnTo>
                    <a:pt x="14300" y="1770"/>
                  </a:lnTo>
                  <a:lnTo>
                    <a:pt x="13828" y="1808"/>
                  </a:lnTo>
                  <a:lnTo>
                    <a:pt x="13357" y="1838"/>
                  </a:lnTo>
                  <a:lnTo>
                    <a:pt x="12892" y="1868"/>
                  </a:lnTo>
                  <a:lnTo>
                    <a:pt x="12430" y="1883"/>
                  </a:lnTo>
                  <a:lnTo>
                    <a:pt x="11971" y="1898"/>
                  </a:lnTo>
                  <a:lnTo>
                    <a:pt x="11518" y="1906"/>
                  </a:lnTo>
                  <a:lnTo>
                    <a:pt x="11068" y="1898"/>
                  </a:lnTo>
                  <a:lnTo>
                    <a:pt x="10624" y="1898"/>
                  </a:lnTo>
                  <a:lnTo>
                    <a:pt x="10183" y="1883"/>
                  </a:lnTo>
                  <a:lnTo>
                    <a:pt x="9751" y="1861"/>
                  </a:lnTo>
                  <a:lnTo>
                    <a:pt x="9322" y="1838"/>
                  </a:lnTo>
                  <a:lnTo>
                    <a:pt x="8903" y="1815"/>
                  </a:lnTo>
                  <a:lnTo>
                    <a:pt x="8486" y="1777"/>
                  </a:lnTo>
                  <a:lnTo>
                    <a:pt x="8076" y="1739"/>
                  </a:lnTo>
                  <a:lnTo>
                    <a:pt x="7674" y="1702"/>
                  </a:lnTo>
                  <a:lnTo>
                    <a:pt x="6890" y="1603"/>
                  </a:lnTo>
                  <a:lnTo>
                    <a:pt x="6139" y="1497"/>
                  </a:lnTo>
                  <a:lnTo>
                    <a:pt x="5418" y="1384"/>
                  </a:lnTo>
                  <a:lnTo>
                    <a:pt x="4734" y="1263"/>
                  </a:lnTo>
                  <a:lnTo>
                    <a:pt x="4083" y="1134"/>
                  </a:lnTo>
                  <a:lnTo>
                    <a:pt x="3478" y="998"/>
                  </a:lnTo>
                  <a:lnTo>
                    <a:pt x="2910" y="862"/>
                  </a:lnTo>
                  <a:lnTo>
                    <a:pt x="2387" y="726"/>
                  </a:lnTo>
                  <a:lnTo>
                    <a:pt x="1906" y="597"/>
                  </a:lnTo>
                  <a:lnTo>
                    <a:pt x="1481" y="476"/>
                  </a:lnTo>
                  <a:lnTo>
                    <a:pt x="1098" y="363"/>
                  </a:lnTo>
                  <a:lnTo>
                    <a:pt x="772" y="265"/>
                  </a:lnTo>
                  <a:lnTo>
                    <a:pt x="502" y="174"/>
                  </a:lnTo>
                  <a:lnTo>
                    <a:pt x="128" y="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3" name="Freeform 5"/>
            <p:cNvSpPr/>
            <p:nvPr/>
          </p:nvSpPr>
          <p:spPr>
            <a:xfrm>
              <a:off x="0" y="1587"/>
              <a:ext cx="12192001" cy="68564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  <a:moveTo>
                    <a:pt x="20745" y="20100"/>
                  </a:moveTo>
                  <a:lnTo>
                    <a:pt x="844" y="20100"/>
                  </a:lnTo>
                  <a:lnTo>
                    <a:pt x="844" y="1480"/>
                  </a:lnTo>
                  <a:lnTo>
                    <a:pt x="20745" y="1480"/>
                  </a:lnTo>
                  <a:lnTo>
                    <a:pt x="20745" y="201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35" name="Rectangle 20"/>
          <p:cNvSpPr/>
          <p:nvPr/>
        </p:nvSpPr>
        <p:spPr>
          <a:xfrm>
            <a:off x="10437811" y="0"/>
            <a:ext cx="685801" cy="1143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36" name="大標題文字"/>
          <p:cNvSpPr txBox="1">
            <a:spLocks noGrp="1"/>
          </p:cNvSpPr>
          <p:nvPr>
            <p:ph type="title"/>
          </p:nvPr>
        </p:nvSpPr>
        <p:spPr>
          <a:xfrm>
            <a:off x="1154954" y="973667"/>
            <a:ext cx="8761414" cy="706966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大標題文字</a:t>
            </a:r>
          </a:p>
        </p:txBody>
      </p:sp>
      <p:sp>
        <p:nvSpPr>
          <p:cNvPr id="37" name="內文層級一…"/>
          <p:cNvSpPr txBox="1">
            <a:spLocks noGrp="1"/>
          </p:cNvSpPr>
          <p:nvPr>
            <p:ph type="body" sz="half" idx="1"/>
          </p:nvPr>
        </p:nvSpPr>
        <p:spPr>
          <a:xfrm>
            <a:off x="1154954" y="2603500"/>
            <a:ext cx="8825659" cy="3416300"/>
          </a:xfrm>
          <a:prstGeom prst="rect">
            <a:avLst/>
          </a:prstGeom>
        </p:spPr>
        <p:txBody>
          <a:bodyPr/>
          <a:lstStyle/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38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" name="Group 2"/>
          <p:cNvGrpSpPr/>
          <p:nvPr/>
        </p:nvGrpSpPr>
        <p:grpSpPr>
          <a:xfrm>
            <a:off x="0" y="0"/>
            <a:ext cx="12192001" cy="6858000"/>
            <a:chOff x="0" y="0"/>
            <a:chExt cx="12192001" cy="6858000"/>
          </a:xfrm>
        </p:grpSpPr>
        <p:sp>
          <p:nvSpPr>
            <p:cNvPr id="229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30" name="Oval 19"/>
            <p:cNvSpPr/>
            <p:nvPr/>
          </p:nvSpPr>
          <p:spPr>
            <a:xfrm>
              <a:off x="-1" y="2667000"/>
              <a:ext cx="4191001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36000">
                  <a:schemeClr val="accent5">
                    <a:alpha val="10000"/>
                  </a:schemeClr>
                </a:gs>
                <a:gs pos="75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31" name="Oval 21"/>
            <p:cNvSpPr/>
            <p:nvPr/>
          </p:nvSpPr>
          <p:spPr>
            <a:xfrm>
              <a:off x="-1" y="2895600"/>
              <a:ext cx="2362201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3600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32" name="Oval 22"/>
            <p:cNvSpPr/>
            <p:nvPr/>
          </p:nvSpPr>
          <p:spPr>
            <a:xfrm>
              <a:off x="8609011" y="5867400"/>
              <a:ext cx="990601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36000">
                  <a:schemeClr val="accent5">
                    <a:alpha val="7000"/>
                  </a:schemeClr>
                </a:gs>
                <a:gs pos="66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33" name="Oval 23"/>
            <p:cNvSpPr/>
            <p:nvPr/>
          </p:nvSpPr>
          <p:spPr>
            <a:xfrm>
              <a:off x="8609011" y="1676400"/>
              <a:ext cx="2819401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36000">
                  <a:schemeClr val="accent5">
                    <a:alpha val="6000"/>
                  </a:schemeClr>
                </a:gs>
                <a:gs pos="69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34" name="Oval 24"/>
            <p:cNvSpPr/>
            <p:nvPr/>
          </p:nvSpPr>
          <p:spPr>
            <a:xfrm>
              <a:off x="7999411" y="8463"/>
              <a:ext cx="1600201" cy="1600201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36000">
                  <a:schemeClr val="accent5">
                    <a:alpha val="7000"/>
                  </a:schemeClr>
                </a:gs>
                <a:gs pos="73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35" name="Freeform 5"/>
            <p:cNvSpPr/>
            <p:nvPr/>
          </p:nvSpPr>
          <p:spPr>
            <a:xfrm rot="21010067">
              <a:off x="8490951" y="4185117"/>
              <a:ext cx="3299408" cy="4409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184" y="10323"/>
                  </a:moveTo>
                  <a:cubicBezTo>
                    <a:pt x="3750" y="15945"/>
                    <a:pt x="16252" y="21600"/>
                    <a:pt x="21509" y="21571"/>
                  </a:cubicBezTo>
                  <a:cubicBezTo>
                    <a:pt x="21576" y="7983"/>
                    <a:pt x="21533" y="13589"/>
                    <a:pt x="21600" y="0"/>
                  </a:cubicBezTo>
                  <a:lnTo>
                    <a:pt x="20881" y="832"/>
                  </a:lnTo>
                  <a:lnTo>
                    <a:pt x="20161" y="1631"/>
                  </a:lnTo>
                  <a:lnTo>
                    <a:pt x="19442" y="2405"/>
                  </a:lnTo>
                  <a:lnTo>
                    <a:pt x="18721" y="3070"/>
                  </a:lnTo>
                  <a:lnTo>
                    <a:pt x="17999" y="3739"/>
                  </a:lnTo>
                  <a:lnTo>
                    <a:pt x="17278" y="4366"/>
                  </a:lnTo>
                  <a:lnTo>
                    <a:pt x="16565" y="4901"/>
                  </a:lnTo>
                  <a:lnTo>
                    <a:pt x="15839" y="5402"/>
                  </a:lnTo>
                  <a:lnTo>
                    <a:pt x="15120" y="5871"/>
                  </a:lnTo>
                  <a:lnTo>
                    <a:pt x="14414" y="6270"/>
                  </a:lnTo>
                  <a:lnTo>
                    <a:pt x="13694" y="6670"/>
                  </a:lnTo>
                  <a:lnTo>
                    <a:pt x="12988" y="7008"/>
                  </a:lnTo>
                  <a:lnTo>
                    <a:pt x="12282" y="7273"/>
                  </a:lnTo>
                  <a:lnTo>
                    <a:pt x="11575" y="7542"/>
                  </a:lnTo>
                  <a:lnTo>
                    <a:pt x="10878" y="7771"/>
                  </a:lnTo>
                  <a:lnTo>
                    <a:pt x="10189" y="7942"/>
                  </a:lnTo>
                  <a:lnTo>
                    <a:pt x="9495" y="8072"/>
                  </a:lnTo>
                  <a:lnTo>
                    <a:pt x="8811" y="8207"/>
                  </a:lnTo>
                  <a:lnTo>
                    <a:pt x="8135" y="8272"/>
                  </a:lnTo>
                  <a:lnTo>
                    <a:pt x="7461" y="8342"/>
                  </a:lnTo>
                  <a:lnTo>
                    <a:pt x="6793" y="8370"/>
                  </a:lnTo>
                  <a:lnTo>
                    <a:pt x="6132" y="8342"/>
                  </a:lnTo>
                  <a:lnTo>
                    <a:pt x="5480" y="8342"/>
                  </a:lnTo>
                  <a:lnTo>
                    <a:pt x="4834" y="8272"/>
                  </a:lnTo>
                  <a:lnTo>
                    <a:pt x="4197" y="8170"/>
                  </a:lnTo>
                  <a:lnTo>
                    <a:pt x="3570" y="8072"/>
                  </a:lnTo>
                  <a:lnTo>
                    <a:pt x="2955" y="7971"/>
                  </a:lnTo>
                  <a:lnTo>
                    <a:pt x="2344" y="7807"/>
                  </a:lnTo>
                  <a:lnTo>
                    <a:pt x="1741" y="7636"/>
                  </a:lnTo>
                  <a:lnTo>
                    <a:pt x="1151" y="7473"/>
                  </a:lnTo>
                  <a:lnTo>
                    <a:pt x="0" y="7037"/>
                  </a:lnTo>
                  <a:cubicBezTo>
                    <a:pt x="60" y="8134"/>
                    <a:pt x="123" y="9226"/>
                    <a:pt x="184" y="10323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36" name="Freeform 5"/>
            <p:cNvSpPr/>
            <p:nvPr/>
          </p:nvSpPr>
          <p:spPr>
            <a:xfrm>
              <a:off x="455612" y="4241801"/>
              <a:ext cx="11277601" cy="23371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519"/>
                  </a:lnTo>
                  <a:lnTo>
                    <a:pt x="21600" y="21600"/>
                  </a:lnTo>
                  <a:lnTo>
                    <a:pt x="21600" y="19"/>
                  </a:lnTo>
                  <a:lnTo>
                    <a:pt x="21110" y="421"/>
                  </a:lnTo>
                  <a:lnTo>
                    <a:pt x="20622" y="805"/>
                  </a:lnTo>
                  <a:lnTo>
                    <a:pt x="20131" y="1180"/>
                  </a:lnTo>
                  <a:lnTo>
                    <a:pt x="19639" y="1501"/>
                  </a:lnTo>
                  <a:lnTo>
                    <a:pt x="19148" y="1825"/>
                  </a:lnTo>
                  <a:lnTo>
                    <a:pt x="18656" y="2128"/>
                  </a:lnTo>
                  <a:lnTo>
                    <a:pt x="18170" y="2387"/>
                  </a:lnTo>
                  <a:lnTo>
                    <a:pt x="17677" y="2633"/>
                  </a:lnTo>
                  <a:lnTo>
                    <a:pt x="17187" y="2857"/>
                  </a:lnTo>
                  <a:lnTo>
                    <a:pt x="16705" y="3051"/>
                  </a:lnTo>
                  <a:lnTo>
                    <a:pt x="16217" y="3245"/>
                  </a:lnTo>
                  <a:lnTo>
                    <a:pt x="15736" y="3407"/>
                  </a:lnTo>
                  <a:lnTo>
                    <a:pt x="15254" y="3534"/>
                  </a:lnTo>
                  <a:lnTo>
                    <a:pt x="14774" y="3667"/>
                  </a:lnTo>
                  <a:lnTo>
                    <a:pt x="14299" y="3777"/>
                  </a:lnTo>
                  <a:lnTo>
                    <a:pt x="13828" y="3856"/>
                  </a:lnTo>
                  <a:lnTo>
                    <a:pt x="13357" y="3923"/>
                  </a:lnTo>
                  <a:lnTo>
                    <a:pt x="12891" y="3988"/>
                  </a:lnTo>
                  <a:lnTo>
                    <a:pt x="12431" y="4018"/>
                  </a:lnTo>
                  <a:lnTo>
                    <a:pt x="11971" y="4050"/>
                  </a:lnTo>
                  <a:lnTo>
                    <a:pt x="11517" y="4066"/>
                  </a:lnTo>
                  <a:lnTo>
                    <a:pt x="11068" y="4050"/>
                  </a:lnTo>
                  <a:lnTo>
                    <a:pt x="10623" y="4050"/>
                  </a:lnTo>
                  <a:lnTo>
                    <a:pt x="10182" y="4018"/>
                  </a:lnTo>
                  <a:lnTo>
                    <a:pt x="9750" y="3969"/>
                  </a:lnTo>
                  <a:lnTo>
                    <a:pt x="9323" y="3923"/>
                  </a:lnTo>
                  <a:lnTo>
                    <a:pt x="8904" y="3872"/>
                  </a:lnTo>
                  <a:lnTo>
                    <a:pt x="8487" y="3794"/>
                  </a:lnTo>
                  <a:lnTo>
                    <a:pt x="8076" y="3710"/>
                  </a:lnTo>
                  <a:lnTo>
                    <a:pt x="7674" y="3634"/>
                  </a:lnTo>
                  <a:lnTo>
                    <a:pt x="6890" y="3421"/>
                  </a:lnTo>
                  <a:lnTo>
                    <a:pt x="6139" y="3194"/>
                  </a:lnTo>
                  <a:lnTo>
                    <a:pt x="5417" y="2956"/>
                  </a:lnTo>
                  <a:lnTo>
                    <a:pt x="4735" y="2695"/>
                  </a:lnTo>
                  <a:lnTo>
                    <a:pt x="4082" y="2422"/>
                  </a:lnTo>
                  <a:lnTo>
                    <a:pt x="3478" y="2128"/>
                  </a:lnTo>
                  <a:lnTo>
                    <a:pt x="2910" y="1839"/>
                  </a:lnTo>
                  <a:lnTo>
                    <a:pt x="2387" y="1550"/>
                  </a:lnTo>
                  <a:lnTo>
                    <a:pt x="1907" y="1277"/>
                  </a:lnTo>
                  <a:lnTo>
                    <a:pt x="1482" y="1018"/>
                  </a:lnTo>
                  <a:lnTo>
                    <a:pt x="1097" y="772"/>
                  </a:lnTo>
                  <a:lnTo>
                    <a:pt x="773" y="567"/>
                  </a:lnTo>
                  <a:lnTo>
                    <a:pt x="501" y="373"/>
                  </a:lnTo>
                  <a:lnTo>
                    <a:pt x="127" y="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37" name="Freeform 5"/>
            <p:cNvSpPr/>
            <p:nvPr/>
          </p:nvSpPr>
          <p:spPr>
            <a:xfrm>
              <a:off x="0" y="1587"/>
              <a:ext cx="12192001" cy="68564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  <a:moveTo>
                    <a:pt x="20745" y="20100"/>
                  </a:moveTo>
                  <a:lnTo>
                    <a:pt x="844" y="20100"/>
                  </a:lnTo>
                  <a:lnTo>
                    <a:pt x="844" y="1480"/>
                  </a:lnTo>
                  <a:lnTo>
                    <a:pt x="20745" y="1480"/>
                  </a:lnTo>
                  <a:lnTo>
                    <a:pt x="20745" y="201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239" name="TextBox 15"/>
          <p:cNvSpPr txBox="1"/>
          <p:nvPr/>
        </p:nvSpPr>
        <p:spPr>
          <a:xfrm>
            <a:off x="927285" y="607335"/>
            <a:ext cx="710473" cy="14485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r">
              <a:defRPr sz="9600">
                <a:solidFill>
                  <a:srgbClr val="EF53A5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“</a:t>
            </a:r>
          </a:p>
        </p:txBody>
      </p:sp>
      <p:sp>
        <p:nvSpPr>
          <p:cNvPr id="240" name="TextBox 12"/>
          <p:cNvSpPr txBox="1"/>
          <p:nvPr/>
        </p:nvSpPr>
        <p:spPr>
          <a:xfrm>
            <a:off x="9930177" y="2613786"/>
            <a:ext cx="561324" cy="14485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r">
              <a:defRPr sz="9600">
                <a:solidFill>
                  <a:srgbClr val="EF53A5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”</a:t>
            </a:r>
          </a:p>
        </p:txBody>
      </p:sp>
      <p:sp>
        <p:nvSpPr>
          <p:cNvPr id="241" name="大標題文字"/>
          <p:cNvSpPr txBox="1">
            <a:spLocks noGrp="1"/>
          </p:cNvSpPr>
          <p:nvPr>
            <p:ph type="title"/>
          </p:nvPr>
        </p:nvSpPr>
        <p:spPr>
          <a:xfrm>
            <a:off x="1581877" y="982134"/>
            <a:ext cx="8453907" cy="269663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t>大標題文字</a:t>
            </a:r>
          </a:p>
        </p:txBody>
      </p:sp>
      <p:sp>
        <p:nvSpPr>
          <p:cNvPr id="242" name="內文層級一…"/>
          <p:cNvSpPr txBox="1">
            <a:spLocks noGrp="1"/>
          </p:cNvSpPr>
          <p:nvPr>
            <p:ph type="body" sz="quarter" idx="1"/>
          </p:nvPr>
        </p:nvSpPr>
        <p:spPr>
          <a:xfrm>
            <a:off x="1945944" y="3678766"/>
            <a:ext cx="7731220" cy="342175"/>
          </a:xfrm>
          <a:prstGeom prst="rect">
            <a:avLst/>
          </a:prstGeom>
        </p:spPr>
        <p:txBody>
          <a:bodyPr/>
          <a:lstStyle>
            <a:lvl1pPr marL="0" indent="0">
              <a:buClrTx/>
              <a:buSzTx/>
              <a:buNone/>
              <a:defRPr sz="1400" cap="small">
                <a:solidFill>
                  <a:srgbClr val="EF53A5"/>
                </a:solidFill>
              </a:defRPr>
            </a:lvl1pPr>
            <a:lvl2pPr marL="0" indent="457200">
              <a:buClrTx/>
              <a:buSzTx/>
              <a:buNone/>
              <a:defRPr sz="1400" cap="small">
                <a:solidFill>
                  <a:srgbClr val="EF53A5"/>
                </a:solidFill>
              </a:defRPr>
            </a:lvl2pPr>
            <a:lvl3pPr marL="0" indent="914400">
              <a:buClrTx/>
              <a:buSzTx/>
              <a:buNone/>
              <a:defRPr sz="1400" cap="small">
                <a:solidFill>
                  <a:srgbClr val="EF53A5"/>
                </a:solidFill>
              </a:defRPr>
            </a:lvl3pPr>
            <a:lvl4pPr marL="0" indent="1371600">
              <a:buClrTx/>
              <a:buSzTx/>
              <a:buNone/>
              <a:defRPr sz="1400" cap="small">
                <a:solidFill>
                  <a:srgbClr val="EF53A5"/>
                </a:solidFill>
              </a:defRPr>
            </a:lvl4pPr>
            <a:lvl5pPr marL="0" indent="1828800">
              <a:buClrTx/>
              <a:buSzTx/>
              <a:buNone/>
              <a:defRPr sz="1400" cap="small">
                <a:solidFill>
                  <a:srgbClr val="EF53A5"/>
                </a:solidFill>
              </a:defRPr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243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1154954" y="5029198"/>
            <a:ext cx="9244897" cy="997858"/>
          </a:xfrm>
          <a:prstGeom prst="rect">
            <a:avLst/>
          </a:prstGeom>
        </p:spPr>
        <p:txBody>
          <a:bodyPr anchor="ctr"/>
          <a:lstStyle/>
          <a:p>
            <a:pPr marL="0" indent="0">
              <a:buClrTx/>
              <a:buSzTx/>
              <a:buNone/>
              <a:defRPr sz="1400"/>
            </a:pPr>
            <a:endParaRPr/>
          </a:p>
        </p:txBody>
      </p:sp>
      <p:sp>
        <p:nvSpPr>
          <p:cNvPr id="244" name="Rectangle 18"/>
          <p:cNvSpPr/>
          <p:nvPr/>
        </p:nvSpPr>
        <p:spPr>
          <a:xfrm>
            <a:off x="10437811" y="0"/>
            <a:ext cx="685801" cy="1143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245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1" name="Group 8"/>
          <p:cNvGrpSpPr/>
          <p:nvPr/>
        </p:nvGrpSpPr>
        <p:grpSpPr>
          <a:xfrm>
            <a:off x="0" y="0"/>
            <a:ext cx="12192001" cy="6858000"/>
            <a:chOff x="0" y="0"/>
            <a:chExt cx="12192001" cy="6858000"/>
          </a:xfrm>
        </p:grpSpPr>
        <p:sp>
          <p:nvSpPr>
            <p:cNvPr id="252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53" name="Oval 14"/>
            <p:cNvSpPr/>
            <p:nvPr/>
          </p:nvSpPr>
          <p:spPr>
            <a:xfrm>
              <a:off x="-1" y="2667000"/>
              <a:ext cx="4191001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36000">
                  <a:schemeClr val="accent5">
                    <a:alpha val="10000"/>
                  </a:schemeClr>
                </a:gs>
                <a:gs pos="75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54" name="Oval 15"/>
            <p:cNvSpPr/>
            <p:nvPr/>
          </p:nvSpPr>
          <p:spPr>
            <a:xfrm>
              <a:off x="-1" y="2895600"/>
              <a:ext cx="2362201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3600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55" name="Oval 16"/>
            <p:cNvSpPr/>
            <p:nvPr/>
          </p:nvSpPr>
          <p:spPr>
            <a:xfrm>
              <a:off x="8609011" y="5867400"/>
              <a:ext cx="990601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36000">
                  <a:schemeClr val="accent5">
                    <a:alpha val="7000"/>
                  </a:schemeClr>
                </a:gs>
                <a:gs pos="66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56" name="Oval 17"/>
            <p:cNvSpPr/>
            <p:nvPr/>
          </p:nvSpPr>
          <p:spPr>
            <a:xfrm>
              <a:off x="8609011" y="1676400"/>
              <a:ext cx="2819401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36000">
                  <a:schemeClr val="accent5">
                    <a:alpha val="6000"/>
                  </a:schemeClr>
                </a:gs>
                <a:gs pos="69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57" name="Oval 18"/>
            <p:cNvSpPr/>
            <p:nvPr/>
          </p:nvSpPr>
          <p:spPr>
            <a:xfrm>
              <a:off x="7999411" y="8463"/>
              <a:ext cx="1600201" cy="1600201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36000">
                  <a:schemeClr val="accent5">
                    <a:alpha val="7000"/>
                  </a:schemeClr>
                </a:gs>
                <a:gs pos="73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58" name="Freeform 5"/>
            <p:cNvSpPr/>
            <p:nvPr/>
          </p:nvSpPr>
          <p:spPr>
            <a:xfrm rot="21010067">
              <a:off x="8490951" y="4193583"/>
              <a:ext cx="3299408" cy="4409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184" y="10323"/>
                  </a:moveTo>
                  <a:cubicBezTo>
                    <a:pt x="3750" y="15945"/>
                    <a:pt x="16252" y="21600"/>
                    <a:pt x="21509" y="21571"/>
                  </a:cubicBezTo>
                  <a:cubicBezTo>
                    <a:pt x="21576" y="7983"/>
                    <a:pt x="21533" y="13589"/>
                    <a:pt x="21600" y="0"/>
                  </a:cubicBezTo>
                  <a:lnTo>
                    <a:pt x="20881" y="832"/>
                  </a:lnTo>
                  <a:lnTo>
                    <a:pt x="20161" y="1631"/>
                  </a:lnTo>
                  <a:lnTo>
                    <a:pt x="19442" y="2405"/>
                  </a:lnTo>
                  <a:lnTo>
                    <a:pt x="18721" y="3070"/>
                  </a:lnTo>
                  <a:lnTo>
                    <a:pt x="17999" y="3739"/>
                  </a:lnTo>
                  <a:lnTo>
                    <a:pt x="17278" y="4366"/>
                  </a:lnTo>
                  <a:lnTo>
                    <a:pt x="16565" y="4901"/>
                  </a:lnTo>
                  <a:lnTo>
                    <a:pt x="15839" y="5402"/>
                  </a:lnTo>
                  <a:lnTo>
                    <a:pt x="15120" y="5871"/>
                  </a:lnTo>
                  <a:lnTo>
                    <a:pt x="14414" y="6270"/>
                  </a:lnTo>
                  <a:lnTo>
                    <a:pt x="13694" y="6670"/>
                  </a:lnTo>
                  <a:lnTo>
                    <a:pt x="12988" y="7008"/>
                  </a:lnTo>
                  <a:lnTo>
                    <a:pt x="12282" y="7273"/>
                  </a:lnTo>
                  <a:lnTo>
                    <a:pt x="11575" y="7542"/>
                  </a:lnTo>
                  <a:lnTo>
                    <a:pt x="10878" y="7771"/>
                  </a:lnTo>
                  <a:lnTo>
                    <a:pt x="10189" y="7942"/>
                  </a:lnTo>
                  <a:lnTo>
                    <a:pt x="9495" y="8072"/>
                  </a:lnTo>
                  <a:lnTo>
                    <a:pt x="8811" y="8207"/>
                  </a:lnTo>
                  <a:lnTo>
                    <a:pt x="8135" y="8272"/>
                  </a:lnTo>
                  <a:lnTo>
                    <a:pt x="7461" y="8342"/>
                  </a:lnTo>
                  <a:lnTo>
                    <a:pt x="6793" y="8370"/>
                  </a:lnTo>
                  <a:lnTo>
                    <a:pt x="6132" y="8342"/>
                  </a:lnTo>
                  <a:lnTo>
                    <a:pt x="5480" y="8342"/>
                  </a:lnTo>
                  <a:lnTo>
                    <a:pt x="4834" y="8272"/>
                  </a:lnTo>
                  <a:lnTo>
                    <a:pt x="4197" y="8170"/>
                  </a:lnTo>
                  <a:lnTo>
                    <a:pt x="3570" y="8072"/>
                  </a:lnTo>
                  <a:lnTo>
                    <a:pt x="2955" y="7971"/>
                  </a:lnTo>
                  <a:lnTo>
                    <a:pt x="2344" y="7807"/>
                  </a:lnTo>
                  <a:lnTo>
                    <a:pt x="1741" y="7636"/>
                  </a:lnTo>
                  <a:lnTo>
                    <a:pt x="1151" y="7473"/>
                  </a:lnTo>
                  <a:lnTo>
                    <a:pt x="0" y="7037"/>
                  </a:lnTo>
                  <a:cubicBezTo>
                    <a:pt x="60" y="8134"/>
                    <a:pt x="123" y="9226"/>
                    <a:pt x="184" y="10323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59" name="Freeform 5"/>
            <p:cNvSpPr/>
            <p:nvPr/>
          </p:nvSpPr>
          <p:spPr>
            <a:xfrm>
              <a:off x="455612" y="4241801"/>
              <a:ext cx="11277601" cy="23371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519"/>
                  </a:lnTo>
                  <a:lnTo>
                    <a:pt x="21600" y="21600"/>
                  </a:lnTo>
                  <a:lnTo>
                    <a:pt x="21600" y="19"/>
                  </a:lnTo>
                  <a:lnTo>
                    <a:pt x="21110" y="421"/>
                  </a:lnTo>
                  <a:lnTo>
                    <a:pt x="20622" y="805"/>
                  </a:lnTo>
                  <a:lnTo>
                    <a:pt x="20131" y="1180"/>
                  </a:lnTo>
                  <a:lnTo>
                    <a:pt x="19639" y="1501"/>
                  </a:lnTo>
                  <a:lnTo>
                    <a:pt x="19148" y="1825"/>
                  </a:lnTo>
                  <a:lnTo>
                    <a:pt x="18656" y="2128"/>
                  </a:lnTo>
                  <a:lnTo>
                    <a:pt x="18170" y="2387"/>
                  </a:lnTo>
                  <a:lnTo>
                    <a:pt x="17677" y="2633"/>
                  </a:lnTo>
                  <a:lnTo>
                    <a:pt x="17187" y="2857"/>
                  </a:lnTo>
                  <a:lnTo>
                    <a:pt x="16705" y="3051"/>
                  </a:lnTo>
                  <a:lnTo>
                    <a:pt x="16217" y="3245"/>
                  </a:lnTo>
                  <a:lnTo>
                    <a:pt x="15736" y="3407"/>
                  </a:lnTo>
                  <a:lnTo>
                    <a:pt x="15254" y="3534"/>
                  </a:lnTo>
                  <a:lnTo>
                    <a:pt x="14774" y="3667"/>
                  </a:lnTo>
                  <a:lnTo>
                    <a:pt x="14299" y="3777"/>
                  </a:lnTo>
                  <a:lnTo>
                    <a:pt x="13828" y="3856"/>
                  </a:lnTo>
                  <a:lnTo>
                    <a:pt x="13357" y="3923"/>
                  </a:lnTo>
                  <a:lnTo>
                    <a:pt x="12891" y="3988"/>
                  </a:lnTo>
                  <a:lnTo>
                    <a:pt x="12431" y="4018"/>
                  </a:lnTo>
                  <a:lnTo>
                    <a:pt x="11971" y="4050"/>
                  </a:lnTo>
                  <a:lnTo>
                    <a:pt x="11517" y="4066"/>
                  </a:lnTo>
                  <a:lnTo>
                    <a:pt x="11068" y="4050"/>
                  </a:lnTo>
                  <a:lnTo>
                    <a:pt x="10623" y="4050"/>
                  </a:lnTo>
                  <a:lnTo>
                    <a:pt x="10182" y="4018"/>
                  </a:lnTo>
                  <a:lnTo>
                    <a:pt x="9750" y="3969"/>
                  </a:lnTo>
                  <a:lnTo>
                    <a:pt x="9323" y="3923"/>
                  </a:lnTo>
                  <a:lnTo>
                    <a:pt x="8904" y="3872"/>
                  </a:lnTo>
                  <a:lnTo>
                    <a:pt x="8487" y="3794"/>
                  </a:lnTo>
                  <a:lnTo>
                    <a:pt x="8076" y="3710"/>
                  </a:lnTo>
                  <a:lnTo>
                    <a:pt x="7674" y="3634"/>
                  </a:lnTo>
                  <a:lnTo>
                    <a:pt x="6890" y="3421"/>
                  </a:lnTo>
                  <a:lnTo>
                    <a:pt x="6139" y="3194"/>
                  </a:lnTo>
                  <a:lnTo>
                    <a:pt x="5417" y="2956"/>
                  </a:lnTo>
                  <a:lnTo>
                    <a:pt x="4735" y="2695"/>
                  </a:lnTo>
                  <a:lnTo>
                    <a:pt x="4082" y="2422"/>
                  </a:lnTo>
                  <a:lnTo>
                    <a:pt x="3478" y="2128"/>
                  </a:lnTo>
                  <a:lnTo>
                    <a:pt x="2910" y="1839"/>
                  </a:lnTo>
                  <a:lnTo>
                    <a:pt x="2387" y="1550"/>
                  </a:lnTo>
                  <a:lnTo>
                    <a:pt x="1907" y="1277"/>
                  </a:lnTo>
                  <a:lnTo>
                    <a:pt x="1482" y="1018"/>
                  </a:lnTo>
                  <a:lnTo>
                    <a:pt x="1097" y="772"/>
                  </a:lnTo>
                  <a:lnTo>
                    <a:pt x="773" y="567"/>
                  </a:lnTo>
                  <a:lnTo>
                    <a:pt x="501" y="373"/>
                  </a:lnTo>
                  <a:lnTo>
                    <a:pt x="127" y="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60" name="Freeform 5"/>
            <p:cNvSpPr/>
            <p:nvPr/>
          </p:nvSpPr>
          <p:spPr>
            <a:xfrm>
              <a:off x="0" y="1587"/>
              <a:ext cx="12192001" cy="68564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  <a:moveTo>
                    <a:pt x="20745" y="20100"/>
                  </a:moveTo>
                  <a:lnTo>
                    <a:pt x="844" y="20100"/>
                  </a:lnTo>
                  <a:lnTo>
                    <a:pt x="844" y="1480"/>
                  </a:lnTo>
                  <a:lnTo>
                    <a:pt x="20745" y="1480"/>
                  </a:lnTo>
                  <a:lnTo>
                    <a:pt x="20745" y="201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262" name="大標題文字"/>
          <p:cNvSpPr txBox="1">
            <a:spLocks noGrp="1"/>
          </p:cNvSpPr>
          <p:nvPr>
            <p:ph type="title"/>
          </p:nvPr>
        </p:nvSpPr>
        <p:spPr>
          <a:xfrm>
            <a:off x="1154954" y="2370666"/>
            <a:ext cx="8825660" cy="182251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t>大標題文字</a:t>
            </a:r>
          </a:p>
        </p:txBody>
      </p:sp>
      <p:sp>
        <p:nvSpPr>
          <p:cNvPr id="263" name="內文層級一…"/>
          <p:cNvSpPr txBox="1">
            <a:spLocks noGrp="1"/>
          </p:cNvSpPr>
          <p:nvPr>
            <p:ph type="body" sz="quarter" idx="1"/>
          </p:nvPr>
        </p:nvSpPr>
        <p:spPr>
          <a:xfrm>
            <a:off x="1154954" y="5024966"/>
            <a:ext cx="8825659" cy="860401"/>
          </a:xfrm>
          <a:prstGeom prst="rect">
            <a:avLst/>
          </a:prstGeom>
        </p:spPr>
        <p:txBody>
          <a:bodyPr/>
          <a:lstStyle>
            <a:lvl1pPr marL="0" indent="0">
              <a:buClrTx/>
              <a:buSzTx/>
              <a:buNone/>
              <a:defRPr sz="2000">
                <a:solidFill>
                  <a:srgbClr val="EF53A5"/>
                </a:solidFill>
              </a:defRPr>
            </a:lvl1pPr>
            <a:lvl2pPr marL="0" indent="457200">
              <a:buClrTx/>
              <a:buSzTx/>
              <a:buNone/>
              <a:defRPr sz="2000">
                <a:solidFill>
                  <a:srgbClr val="EF53A5"/>
                </a:solidFill>
              </a:defRPr>
            </a:lvl2pPr>
            <a:lvl3pPr marL="0" indent="914400">
              <a:buClrTx/>
              <a:buSzTx/>
              <a:buNone/>
              <a:defRPr sz="2000">
                <a:solidFill>
                  <a:srgbClr val="EF53A5"/>
                </a:solidFill>
              </a:defRPr>
            </a:lvl3pPr>
            <a:lvl4pPr marL="0" indent="1371600">
              <a:buClrTx/>
              <a:buSzTx/>
              <a:buNone/>
              <a:defRPr sz="2000">
                <a:solidFill>
                  <a:srgbClr val="EF53A5"/>
                </a:solidFill>
              </a:defRPr>
            </a:lvl4pPr>
            <a:lvl5pPr marL="0" indent="1828800">
              <a:buClrTx/>
              <a:buSzTx/>
              <a:buNone/>
              <a:defRPr sz="2000">
                <a:solidFill>
                  <a:srgbClr val="EF53A5"/>
                </a:solidFill>
              </a:defRPr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264" name="Rectangle 13"/>
          <p:cNvSpPr/>
          <p:nvPr/>
        </p:nvSpPr>
        <p:spPr>
          <a:xfrm>
            <a:off x="10437811" y="0"/>
            <a:ext cx="685801" cy="1143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265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 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1" name="Group 7"/>
          <p:cNvGrpSpPr/>
          <p:nvPr/>
        </p:nvGrpSpPr>
        <p:grpSpPr>
          <a:xfrm>
            <a:off x="0" y="0"/>
            <a:ext cx="12192001" cy="6858000"/>
            <a:chOff x="0" y="0"/>
            <a:chExt cx="12192001" cy="6858000"/>
          </a:xfrm>
        </p:grpSpPr>
        <p:sp>
          <p:nvSpPr>
            <p:cNvPr id="272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73" name="Oval 12"/>
            <p:cNvSpPr/>
            <p:nvPr/>
          </p:nvSpPr>
          <p:spPr>
            <a:xfrm>
              <a:off x="-1" y="2667000"/>
              <a:ext cx="4191001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36000">
                  <a:schemeClr val="accent5">
                    <a:alpha val="10000"/>
                  </a:schemeClr>
                </a:gs>
                <a:gs pos="75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74" name="Oval 14"/>
            <p:cNvSpPr/>
            <p:nvPr/>
          </p:nvSpPr>
          <p:spPr>
            <a:xfrm>
              <a:off x="-1" y="2895600"/>
              <a:ext cx="2362201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3600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75" name="Oval 17"/>
            <p:cNvSpPr/>
            <p:nvPr/>
          </p:nvSpPr>
          <p:spPr>
            <a:xfrm>
              <a:off x="8609011" y="5867400"/>
              <a:ext cx="990601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36000">
                  <a:schemeClr val="accent5">
                    <a:alpha val="7000"/>
                  </a:schemeClr>
                </a:gs>
                <a:gs pos="66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76" name="Oval 15"/>
            <p:cNvSpPr/>
            <p:nvPr/>
          </p:nvSpPr>
          <p:spPr>
            <a:xfrm>
              <a:off x="8609011" y="1676400"/>
              <a:ext cx="2819401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36000">
                  <a:schemeClr val="accent5">
                    <a:alpha val="6000"/>
                  </a:schemeClr>
                </a:gs>
                <a:gs pos="69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77" name="Oval 16"/>
            <p:cNvSpPr/>
            <p:nvPr/>
          </p:nvSpPr>
          <p:spPr>
            <a:xfrm>
              <a:off x="7999411" y="8463"/>
              <a:ext cx="1600201" cy="1600201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36000">
                  <a:schemeClr val="accent5">
                    <a:alpha val="7000"/>
                  </a:schemeClr>
                </a:gs>
                <a:gs pos="73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78" name="Freeform 5"/>
            <p:cNvSpPr/>
            <p:nvPr/>
          </p:nvSpPr>
          <p:spPr>
            <a:xfrm rot="21010067">
              <a:off x="8490951" y="1797517"/>
              <a:ext cx="3299408" cy="4409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184" y="10323"/>
                  </a:moveTo>
                  <a:cubicBezTo>
                    <a:pt x="3750" y="15945"/>
                    <a:pt x="16252" y="21600"/>
                    <a:pt x="21509" y="21571"/>
                  </a:cubicBezTo>
                  <a:cubicBezTo>
                    <a:pt x="21576" y="7983"/>
                    <a:pt x="21533" y="13589"/>
                    <a:pt x="21600" y="0"/>
                  </a:cubicBezTo>
                  <a:lnTo>
                    <a:pt x="20881" y="832"/>
                  </a:lnTo>
                  <a:lnTo>
                    <a:pt x="20161" y="1631"/>
                  </a:lnTo>
                  <a:lnTo>
                    <a:pt x="19442" y="2405"/>
                  </a:lnTo>
                  <a:lnTo>
                    <a:pt x="18721" y="3070"/>
                  </a:lnTo>
                  <a:lnTo>
                    <a:pt x="17999" y="3739"/>
                  </a:lnTo>
                  <a:lnTo>
                    <a:pt x="17278" y="4366"/>
                  </a:lnTo>
                  <a:lnTo>
                    <a:pt x="16565" y="4901"/>
                  </a:lnTo>
                  <a:lnTo>
                    <a:pt x="15839" y="5402"/>
                  </a:lnTo>
                  <a:lnTo>
                    <a:pt x="15120" y="5871"/>
                  </a:lnTo>
                  <a:lnTo>
                    <a:pt x="14414" y="6270"/>
                  </a:lnTo>
                  <a:lnTo>
                    <a:pt x="13694" y="6670"/>
                  </a:lnTo>
                  <a:lnTo>
                    <a:pt x="12988" y="7008"/>
                  </a:lnTo>
                  <a:lnTo>
                    <a:pt x="12282" y="7273"/>
                  </a:lnTo>
                  <a:lnTo>
                    <a:pt x="11575" y="7542"/>
                  </a:lnTo>
                  <a:lnTo>
                    <a:pt x="10878" y="7771"/>
                  </a:lnTo>
                  <a:lnTo>
                    <a:pt x="10189" y="7942"/>
                  </a:lnTo>
                  <a:lnTo>
                    <a:pt x="9495" y="8072"/>
                  </a:lnTo>
                  <a:lnTo>
                    <a:pt x="8811" y="8207"/>
                  </a:lnTo>
                  <a:lnTo>
                    <a:pt x="8135" y="8272"/>
                  </a:lnTo>
                  <a:lnTo>
                    <a:pt x="7461" y="8342"/>
                  </a:lnTo>
                  <a:lnTo>
                    <a:pt x="6793" y="8370"/>
                  </a:lnTo>
                  <a:lnTo>
                    <a:pt x="6132" y="8342"/>
                  </a:lnTo>
                  <a:lnTo>
                    <a:pt x="5480" y="8342"/>
                  </a:lnTo>
                  <a:lnTo>
                    <a:pt x="4834" y="8272"/>
                  </a:lnTo>
                  <a:lnTo>
                    <a:pt x="4197" y="8170"/>
                  </a:lnTo>
                  <a:lnTo>
                    <a:pt x="3570" y="8072"/>
                  </a:lnTo>
                  <a:lnTo>
                    <a:pt x="2955" y="7971"/>
                  </a:lnTo>
                  <a:lnTo>
                    <a:pt x="2344" y="7807"/>
                  </a:lnTo>
                  <a:lnTo>
                    <a:pt x="1741" y="7636"/>
                  </a:lnTo>
                  <a:lnTo>
                    <a:pt x="1151" y="7473"/>
                  </a:lnTo>
                  <a:lnTo>
                    <a:pt x="0" y="7037"/>
                  </a:lnTo>
                  <a:cubicBezTo>
                    <a:pt x="60" y="8134"/>
                    <a:pt x="123" y="9226"/>
                    <a:pt x="184" y="10323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79" name="Freeform 5"/>
            <p:cNvSpPr/>
            <p:nvPr/>
          </p:nvSpPr>
          <p:spPr>
            <a:xfrm>
              <a:off x="459506" y="1866405"/>
              <a:ext cx="11277601" cy="45339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8"/>
                  </a:lnTo>
                  <a:lnTo>
                    <a:pt x="21110" y="197"/>
                  </a:lnTo>
                  <a:lnTo>
                    <a:pt x="20621" y="378"/>
                  </a:lnTo>
                  <a:lnTo>
                    <a:pt x="20131" y="552"/>
                  </a:lnTo>
                  <a:lnTo>
                    <a:pt x="19639" y="703"/>
                  </a:lnTo>
                  <a:lnTo>
                    <a:pt x="19149" y="855"/>
                  </a:lnTo>
                  <a:lnTo>
                    <a:pt x="18657" y="998"/>
                  </a:lnTo>
                  <a:lnTo>
                    <a:pt x="18170" y="1119"/>
                  </a:lnTo>
                  <a:lnTo>
                    <a:pt x="17678" y="1233"/>
                  </a:lnTo>
                  <a:lnTo>
                    <a:pt x="17188" y="1339"/>
                  </a:lnTo>
                  <a:lnTo>
                    <a:pt x="16705" y="1429"/>
                  </a:lnTo>
                  <a:lnTo>
                    <a:pt x="16218" y="1520"/>
                  </a:lnTo>
                  <a:lnTo>
                    <a:pt x="15735" y="1596"/>
                  </a:lnTo>
                  <a:lnTo>
                    <a:pt x="14774" y="1717"/>
                  </a:lnTo>
                  <a:lnTo>
                    <a:pt x="14300" y="1770"/>
                  </a:lnTo>
                  <a:lnTo>
                    <a:pt x="13828" y="1808"/>
                  </a:lnTo>
                  <a:lnTo>
                    <a:pt x="13357" y="1838"/>
                  </a:lnTo>
                  <a:lnTo>
                    <a:pt x="12892" y="1868"/>
                  </a:lnTo>
                  <a:lnTo>
                    <a:pt x="12430" y="1883"/>
                  </a:lnTo>
                  <a:lnTo>
                    <a:pt x="11971" y="1898"/>
                  </a:lnTo>
                  <a:lnTo>
                    <a:pt x="11518" y="1906"/>
                  </a:lnTo>
                  <a:lnTo>
                    <a:pt x="11068" y="1898"/>
                  </a:lnTo>
                  <a:lnTo>
                    <a:pt x="10624" y="1898"/>
                  </a:lnTo>
                  <a:lnTo>
                    <a:pt x="10183" y="1883"/>
                  </a:lnTo>
                  <a:lnTo>
                    <a:pt x="9751" y="1861"/>
                  </a:lnTo>
                  <a:lnTo>
                    <a:pt x="9322" y="1838"/>
                  </a:lnTo>
                  <a:lnTo>
                    <a:pt x="8903" y="1815"/>
                  </a:lnTo>
                  <a:lnTo>
                    <a:pt x="8486" y="1777"/>
                  </a:lnTo>
                  <a:lnTo>
                    <a:pt x="8076" y="1739"/>
                  </a:lnTo>
                  <a:lnTo>
                    <a:pt x="7674" y="1702"/>
                  </a:lnTo>
                  <a:lnTo>
                    <a:pt x="6890" y="1603"/>
                  </a:lnTo>
                  <a:lnTo>
                    <a:pt x="6139" y="1497"/>
                  </a:lnTo>
                  <a:lnTo>
                    <a:pt x="5418" y="1384"/>
                  </a:lnTo>
                  <a:lnTo>
                    <a:pt x="4734" y="1263"/>
                  </a:lnTo>
                  <a:lnTo>
                    <a:pt x="4083" y="1134"/>
                  </a:lnTo>
                  <a:lnTo>
                    <a:pt x="3478" y="998"/>
                  </a:lnTo>
                  <a:lnTo>
                    <a:pt x="2910" y="862"/>
                  </a:lnTo>
                  <a:lnTo>
                    <a:pt x="2387" y="726"/>
                  </a:lnTo>
                  <a:lnTo>
                    <a:pt x="1906" y="597"/>
                  </a:lnTo>
                  <a:lnTo>
                    <a:pt x="1481" y="476"/>
                  </a:lnTo>
                  <a:lnTo>
                    <a:pt x="1098" y="363"/>
                  </a:lnTo>
                  <a:lnTo>
                    <a:pt x="772" y="265"/>
                  </a:lnTo>
                  <a:lnTo>
                    <a:pt x="502" y="174"/>
                  </a:lnTo>
                  <a:lnTo>
                    <a:pt x="128" y="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80" name="Freeform 5"/>
            <p:cNvSpPr/>
            <p:nvPr/>
          </p:nvSpPr>
          <p:spPr>
            <a:xfrm>
              <a:off x="0" y="1587"/>
              <a:ext cx="12192001" cy="68564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  <a:moveTo>
                    <a:pt x="20745" y="20100"/>
                  </a:moveTo>
                  <a:lnTo>
                    <a:pt x="844" y="20100"/>
                  </a:lnTo>
                  <a:lnTo>
                    <a:pt x="844" y="1480"/>
                  </a:lnTo>
                  <a:lnTo>
                    <a:pt x="20745" y="1480"/>
                  </a:lnTo>
                  <a:lnTo>
                    <a:pt x="20745" y="201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282" name="Rectangle 20"/>
          <p:cNvSpPr/>
          <p:nvPr/>
        </p:nvSpPr>
        <p:spPr>
          <a:xfrm>
            <a:off x="10437811" y="0"/>
            <a:ext cx="685801" cy="1143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283" name="大標題文字"/>
          <p:cNvSpPr txBox="1">
            <a:spLocks noGrp="1"/>
          </p:cNvSpPr>
          <p:nvPr>
            <p:ph type="title"/>
          </p:nvPr>
        </p:nvSpPr>
        <p:spPr>
          <a:xfrm>
            <a:off x="1154954" y="973667"/>
            <a:ext cx="8825659" cy="706966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大標題文字</a:t>
            </a:r>
          </a:p>
        </p:txBody>
      </p:sp>
      <p:sp>
        <p:nvSpPr>
          <p:cNvPr id="284" name="內文層級一…"/>
          <p:cNvSpPr txBox="1">
            <a:spLocks noGrp="1"/>
          </p:cNvSpPr>
          <p:nvPr>
            <p:ph type="body" sz="quarter" idx="1"/>
          </p:nvPr>
        </p:nvSpPr>
        <p:spPr>
          <a:xfrm>
            <a:off x="1154954" y="2603501"/>
            <a:ext cx="3141879" cy="576263"/>
          </a:xfrm>
          <a:prstGeom prst="rect">
            <a:avLst/>
          </a:prstGeom>
        </p:spPr>
        <p:txBody>
          <a:bodyPr anchor="b"/>
          <a:lstStyle>
            <a:lvl1pPr marL="0" indent="0">
              <a:buClrTx/>
              <a:buSzTx/>
              <a:buNone/>
              <a:defRPr sz="2400">
                <a:solidFill>
                  <a:srgbClr val="EF53A5"/>
                </a:solidFill>
              </a:defRPr>
            </a:lvl1pPr>
            <a:lvl2pPr marL="0" indent="457200">
              <a:buClrTx/>
              <a:buSzTx/>
              <a:buNone/>
              <a:defRPr sz="2400">
                <a:solidFill>
                  <a:srgbClr val="EF53A5"/>
                </a:solidFill>
              </a:defRPr>
            </a:lvl2pPr>
            <a:lvl3pPr marL="0" indent="914400">
              <a:buClrTx/>
              <a:buSzTx/>
              <a:buNone/>
              <a:defRPr sz="2400">
                <a:solidFill>
                  <a:srgbClr val="EF53A5"/>
                </a:solidFill>
              </a:defRPr>
            </a:lvl3pPr>
            <a:lvl4pPr marL="0" indent="1371600">
              <a:buClrTx/>
              <a:buSzTx/>
              <a:buNone/>
              <a:defRPr sz="2400">
                <a:solidFill>
                  <a:srgbClr val="EF53A5"/>
                </a:solidFill>
              </a:defRPr>
            </a:lvl4pPr>
            <a:lvl5pPr marL="0" indent="1828800">
              <a:buClrTx/>
              <a:buSzTx/>
              <a:buNone/>
              <a:defRPr sz="2400">
                <a:solidFill>
                  <a:srgbClr val="EF53A5"/>
                </a:solidFill>
              </a:defRPr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285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1154952" y="3179764"/>
            <a:ext cx="3141880" cy="2847294"/>
          </a:xfrm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None/>
              <a:defRPr sz="1400"/>
            </a:pPr>
            <a:endParaRPr/>
          </a:p>
        </p:txBody>
      </p:sp>
      <p:sp>
        <p:nvSpPr>
          <p:cNvPr id="286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4512721" y="2603500"/>
            <a:ext cx="3147010" cy="576263"/>
          </a:xfrm>
          <a:prstGeom prst="rect">
            <a:avLst/>
          </a:prstGeom>
        </p:spPr>
        <p:txBody>
          <a:bodyPr anchor="b"/>
          <a:lstStyle/>
          <a:p>
            <a:pPr marL="0" indent="0">
              <a:buClrTx/>
              <a:buSzTx/>
              <a:buNone/>
              <a:defRPr sz="2400">
                <a:solidFill>
                  <a:srgbClr val="EF53A5"/>
                </a:solidFill>
              </a:defRPr>
            </a:pPr>
            <a:endParaRPr/>
          </a:p>
        </p:txBody>
      </p:sp>
      <p:sp>
        <p:nvSpPr>
          <p:cNvPr id="287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4512721" y="3179763"/>
            <a:ext cx="3147010" cy="2847294"/>
          </a:xfrm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None/>
              <a:defRPr sz="1400"/>
            </a:pPr>
            <a:endParaRPr/>
          </a:p>
        </p:txBody>
      </p:sp>
      <p:sp>
        <p:nvSpPr>
          <p:cNvPr id="288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7888134" y="2603500"/>
            <a:ext cx="3145731" cy="576263"/>
          </a:xfrm>
          <a:prstGeom prst="rect">
            <a:avLst/>
          </a:prstGeom>
        </p:spPr>
        <p:txBody>
          <a:bodyPr anchor="b"/>
          <a:lstStyle/>
          <a:p>
            <a:pPr marL="0" indent="0">
              <a:buClrTx/>
              <a:buSzTx/>
              <a:buNone/>
              <a:defRPr sz="2400">
                <a:solidFill>
                  <a:srgbClr val="EF53A5"/>
                </a:solidFill>
              </a:defRPr>
            </a:pPr>
            <a:endParaRPr/>
          </a:p>
        </p:txBody>
      </p:sp>
      <p:sp>
        <p:nvSpPr>
          <p:cNvPr id="289" name="Text Placeholder 3"/>
          <p:cNvSpPr>
            <a:spLocks noGrp="1"/>
          </p:cNvSpPr>
          <p:nvPr>
            <p:ph type="body" sz="quarter" idx="17"/>
          </p:nvPr>
        </p:nvSpPr>
        <p:spPr>
          <a:xfrm>
            <a:off x="7888329" y="3179761"/>
            <a:ext cx="3145537" cy="2847294"/>
          </a:xfrm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None/>
              <a:defRPr sz="1400"/>
            </a:pPr>
            <a:endParaRPr/>
          </a:p>
        </p:txBody>
      </p:sp>
      <p:sp>
        <p:nvSpPr>
          <p:cNvPr id="290" name="Straight Connector 16"/>
          <p:cNvSpPr/>
          <p:nvPr/>
        </p:nvSpPr>
        <p:spPr>
          <a:xfrm flipH="1">
            <a:off x="4403971" y="2569632"/>
            <a:ext cx="1" cy="3492499"/>
          </a:xfrm>
          <a:prstGeom prst="line">
            <a:avLst/>
          </a:prstGeom>
          <a:ln w="12700" cap="rnd">
            <a:solidFill>
              <a:schemeClr val="accent1">
                <a:alpha val="40000"/>
              </a:schemeClr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91" name="Straight Connector 17"/>
          <p:cNvSpPr/>
          <p:nvPr/>
        </p:nvSpPr>
        <p:spPr>
          <a:xfrm>
            <a:off x="7772400" y="2569632"/>
            <a:ext cx="1" cy="3492499"/>
          </a:xfrm>
          <a:prstGeom prst="line">
            <a:avLst/>
          </a:prstGeom>
          <a:ln w="12700" cap="rnd">
            <a:solidFill>
              <a:schemeClr val="accent1">
                <a:alpha val="40000"/>
              </a:schemeClr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92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 圖片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8" name="Group 7"/>
          <p:cNvGrpSpPr/>
          <p:nvPr/>
        </p:nvGrpSpPr>
        <p:grpSpPr>
          <a:xfrm>
            <a:off x="0" y="0"/>
            <a:ext cx="12192001" cy="6858000"/>
            <a:chOff x="0" y="0"/>
            <a:chExt cx="12192001" cy="6858000"/>
          </a:xfrm>
        </p:grpSpPr>
        <p:sp>
          <p:nvSpPr>
            <p:cNvPr id="299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00" name="Oval 12"/>
            <p:cNvSpPr/>
            <p:nvPr/>
          </p:nvSpPr>
          <p:spPr>
            <a:xfrm>
              <a:off x="-1" y="2667000"/>
              <a:ext cx="4191001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36000">
                  <a:schemeClr val="accent5">
                    <a:alpha val="10000"/>
                  </a:schemeClr>
                </a:gs>
                <a:gs pos="75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01" name="Oval 14"/>
            <p:cNvSpPr/>
            <p:nvPr/>
          </p:nvSpPr>
          <p:spPr>
            <a:xfrm>
              <a:off x="-1" y="2895600"/>
              <a:ext cx="2362201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3600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02" name="Oval 17"/>
            <p:cNvSpPr/>
            <p:nvPr/>
          </p:nvSpPr>
          <p:spPr>
            <a:xfrm>
              <a:off x="8609011" y="5867400"/>
              <a:ext cx="990601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36000">
                  <a:schemeClr val="accent5">
                    <a:alpha val="7000"/>
                  </a:schemeClr>
                </a:gs>
                <a:gs pos="66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03" name="Oval 15"/>
            <p:cNvSpPr/>
            <p:nvPr/>
          </p:nvSpPr>
          <p:spPr>
            <a:xfrm>
              <a:off x="8609011" y="1676400"/>
              <a:ext cx="2819401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36000">
                  <a:schemeClr val="accent5">
                    <a:alpha val="6000"/>
                  </a:schemeClr>
                </a:gs>
                <a:gs pos="69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04" name="Oval 16"/>
            <p:cNvSpPr/>
            <p:nvPr/>
          </p:nvSpPr>
          <p:spPr>
            <a:xfrm>
              <a:off x="7999411" y="8463"/>
              <a:ext cx="1600201" cy="1600201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36000">
                  <a:schemeClr val="accent5">
                    <a:alpha val="7000"/>
                  </a:schemeClr>
                </a:gs>
                <a:gs pos="73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05" name="Freeform 5"/>
            <p:cNvSpPr/>
            <p:nvPr/>
          </p:nvSpPr>
          <p:spPr>
            <a:xfrm rot="21010067">
              <a:off x="8490951" y="1797517"/>
              <a:ext cx="3299408" cy="4409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184" y="10323"/>
                  </a:moveTo>
                  <a:cubicBezTo>
                    <a:pt x="3750" y="15945"/>
                    <a:pt x="16252" y="21600"/>
                    <a:pt x="21509" y="21571"/>
                  </a:cubicBezTo>
                  <a:cubicBezTo>
                    <a:pt x="21576" y="7983"/>
                    <a:pt x="21533" y="13589"/>
                    <a:pt x="21600" y="0"/>
                  </a:cubicBezTo>
                  <a:lnTo>
                    <a:pt x="20881" y="832"/>
                  </a:lnTo>
                  <a:lnTo>
                    <a:pt x="20161" y="1631"/>
                  </a:lnTo>
                  <a:lnTo>
                    <a:pt x="19442" y="2405"/>
                  </a:lnTo>
                  <a:lnTo>
                    <a:pt x="18721" y="3070"/>
                  </a:lnTo>
                  <a:lnTo>
                    <a:pt x="17999" y="3739"/>
                  </a:lnTo>
                  <a:lnTo>
                    <a:pt x="17278" y="4366"/>
                  </a:lnTo>
                  <a:lnTo>
                    <a:pt x="16565" y="4901"/>
                  </a:lnTo>
                  <a:lnTo>
                    <a:pt x="15839" y="5402"/>
                  </a:lnTo>
                  <a:lnTo>
                    <a:pt x="15120" y="5871"/>
                  </a:lnTo>
                  <a:lnTo>
                    <a:pt x="14414" y="6270"/>
                  </a:lnTo>
                  <a:lnTo>
                    <a:pt x="13694" y="6670"/>
                  </a:lnTo>
                  <a:lnTo>
                    <a:pt x="12988" y="7008"/>
                  </a:lnTo>
                  <a:lnTo>
                    <a:pt x="12282" y="7273"/>
                  </a:lnTo>
                  <a:lnTo>
                    <a:pt x="11575" y="7542"/>
                  </a:lnTo>
                  <a:lnTo>
                    <a:pt x="10878" y="7771"/>
                  </a:lnTo>
                  <a:lnTo>
                    <a:pt x="10189" y="7942"/>
                  </a:lnTo>
                  <a:lnTo>
                    <a:pt x="9495" y="8072"/>
                  </a:lnTo>
                  <a:lnTo>
                    <a:pt x="8811" y="8207"/>
                  </a:lnTo>
                  <a:lnTo>
                    <a:pt x="8135" y="8272"/>
                  </a:lnTo>
                  <a:lnTo>
                    <a:pt x="7461" y="8342"/>
                  </a:lnTo>
                  <a:lnTo>
                    <a:pt x="6793" y="8370"/>
                  </a:lnTo>
                  <a:lnTo>
                    <a:pt x="6132" y="8342"/>
                  </a:lnTo>
                  <a:lnTo>
                    <a:pt x="5480" y="8342"/>
                  </a:lnTo>
                  <a:lnTo>
                    <a:pt x="4834" y="8272"/>
                  </a:lnTo>
                  <a:lnTo>
                    <a:pt x="4197" y="8170"/>
                  </a:lnTo>
                  <a:lnTo>
                    <a:pt x="3570" y="8072"/>
                  </a:lnTo>
                  <a:lnTo>
                    <a:pt x="2955" y="7971"/>
                  </a:lnTo>
                  <a:lnTo>
                    <a:pt x="2344" y="7807"/>
                  </a:lnTo>
                  <a:lnTo>
                    <a:pt x="1741" y="7636"/>
                  </a:lnTo>
                  <a:lnTo>
                    <a:pt x="1151" y="7473"/>
                  </a:lnTo>
                  <a:lnTo>
                    <a:pt x="0" y="7037"/>
                  </a:lnTo>
                  <a:cubicBezTo>
                    <a:pt x="60" y="8134"/>
                    <a:pt x="123" y="9226"/>
                    <a:pt x="184" y="10323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06" name="Freeform 5"/>
            <p:cNvSpPr/>
            <p:nvPr/>
          </p:nvSpPr>
          <p:spPr>
            <a:xfrm>
              <a:off x="459506" y="1866405"/>
              <a:ext cx="11277601" cy="45339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8"/>
                  </a:lnTo>
                  <a:lnTo>
                    <a:pt x="21110" y="197"/>
                  </a:lnTo>
                  <a:lnTo>
                    <a:pt x="20621" y="378"/>
                  </a:lnTo>
                  <a:lnTo>
                    <a:pt x="20131" y="552"/>
                  </a:lnTo>
                  <a:lnTo>
                    <a:pt x="19639" y="703"/>
                  </a:lnTo>
                  <a:lnTo>
                    <a:pt x="19149" y="855"/>
                  </a:lnTo>
                  <a:lnTo>
                    <a:pt x="18657" y="998"/>
                  </a:lnTo>
                  <a:lnTo>
                    <a:pt x="18170" y="1119"/>
                  </a:lnTo>
                  <a:lnTo>
                    <a:pt x="17678" y="1233"/>
                  </a:lnTo>
                  <a:lnTo>
                    <a:pt x="17188" y="1339"/>
                  </a:lnTo>
                  <a:lnTo>
                    <a:pt x="16705" y="1429"/>
                  </a:lnTo>
                  <a:lnTo>
                    <a:pt x="16218" y="1520"/>
                  </a:lnTo>
                  <a:lnTo>
                    <a:pt x="15735" y="1596"/>
                  </a:lnTo>
                  <a:lnTo>
                    <a:pt x="14774" y="1717"/>
                  </a:lnTo>
                  <a:lnTo>
                    <a:pt x="14300" y="1770"/>
                  </a:lnTo>
                  <a:lnTo>
                    <a:pt x="13828" y="1808"/>
                  </a:lnTo>
                  <a:lnTo>
                    <a:pt x="13357" y="1838"/>
                  </a:lnTo>
                  <a:lnTo>
                    <a:pt x="12892" y="1868"/>
                  </a:lnTo>
                  <a:lnTo>
                    <a:pt x="12430" y="1883"/>
                  </a:lnTo>
                  <a:lnTo>
                    <a:pt x="11971" y="1898"/>
                  </a:lnTo>
                  <a:lnTo>
                    <a:pt x="11518" y="1906"/>
                  </a:lnTo>
                  <a:lnTo>
                    <a:pt x="11068" y="1898"/>
                  </a:lnTo>
                  <a:lnTo>
                    <a:pt x="10624" y="1898"/>
                  </a:lnTo>
                  <a:lnTo>
                    <a:pt x="10183" y="1883"/>
                  </a:lnTo>
                  <a:lnTo>
                    <a:pt x="9751" y="1861"/>
                  </a:lnTo>
                  <a:lnTo>
                    <a:pt x="9322" y="1838"/>
                  </a:lnTo>
                  <a:lnTo>
                    <a:pt x="8903" y="1815"/>
                  </a:lnTo>
                  <a:lnTo>
                    <a:pt x="8486" y="1777"/>
                  </a:lnTo>
                  <a:lnTo>
                    <a:pt x="8076" y="1739"/>
                  </a:lnTo>
                  <a:lnTo>
                    <a:pt x="7674" y="1702"/>
                  </a:lnTo>
                  <a:lnTo>
                    <a:pt x="6890" y="1603"/>
                  </a:lnTo>
                  <a:lnTo>
                    <a:pt x="6139" y="1497"/>
                  </a:lnTo>
                  <a:lnTo>
                    <a:pt x="5418" y="1384"/>
                  </a:lnTo>
                  <a:lnTo>
                    <a:pt x="4734" y="1263"/>
                  </a:lnTo>
                  <a:lnTo>
                    <a:pt x="4083" y="1134"/>
                  </a:lnTo>
                  <a:lnTo>
                    <a:pt x="3478" y="998"/>
                  </a:lnTo>
                  <a:lnTo>
                    <a:pt x="2910" y="862"/>
                  </a:lnTo>
                  <a:lnTo>
                    <a:pt x="2387" y="726"/>
                  </a:lnTo>
                  <a:lnTo>
                    <a:pt x="1906" y="597"/>
                  </a:lnTo>
                  <a:lnTo>
                    <a:pt x="1481" y="476"/>
                  </a:lnTo>
                  <a:lnTo>
                    <a:pt x="1098" y="363"/>
                  </a:lnTo>
                  <a:lnTo>
                    <a:pt x="772" y="265"/>
                  </a:lnTo>
                  <a:lnTo>
                    <a:pt x="502" y="174"/>
                  </a:lnTo>
                  <a:lnTo>
                    <a:pt x="128" y="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07" name="Freeform 5"/>
            <p:cNvSpPr/>
            <p:nvPr/>
          </p:nvSpPr>
          <p:spPr>
            <a:xfrm>
              <a:off x="0" y="1587"/>
              <a:ext cx="12192001" cy="68564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  <a:moveTo>
                    <a:pt x="20745" y="20100"/>
                  </a:moveTo>
                  <a:lnTo>
                    <a:pt x="844" y="20100"/>
                  </a:lnTo>
                  <a:lnTo>
                    <a:pt x="844" y="1480"/>
                  </a:lnTo>
                  <a:lnTo>
                    <a:pt x="20745" y="1480"/>
                  </a:lnTo>
                  <a:lnTo>
                    <a:pt x="20745" y="201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309" name="Rectangle 20"/>
          <p:cNvSpPr/>
          <p:nvPr/>
        </p:nvSpPr>
        <p:spPr>
          <a:xfrm>
            <a:off x="10437811" y="0"/>
            <a:ext cx="685801" cy="1143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310" name="大標題文字"/>
          <p:cNvSpPr txBox="1">
            <a:spLocks noGrp="1"/>
          </p:cNvSpPr>
          <p:nvPr>
            <p:ph type="title"/>
          </p:nvPr>
        </p:nvSpPr>
        <p:spPr>
          <a:xfrm>
            <a:off x="1154954" y="973667"/>
            <a:ext cx="8825659" cy="706966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大標題文字</a:t>
            </a:r>
          </a:p>
        </p:txBody>
      </p:sp>
      <p:sp>
        <p:nvSpPr>
          <p:cNvPr id="311" name="內文層級一…"/>
          <p:cNvSpPr txBox="1">
            <a:spLocks noGrp="1"/>
          </p:cNvSpPr>
          <p:nvPr>
            <p:ph type="body" sz="quarter" idx="1"/>
          </p:nvPr>
        </p:nvSpPr>
        <p:spPr>
          <a:xfrm>
            <a:off x="1154954" y="4532843"/>
            <a:ext cx="3050439" cy="576263"/>
          </a:xfrm>
          <a:prstGeom prst="rect">
            <a:avLst/>
          </a:prstGeom>
        </p:spPr>
        <p:txBody>
          <a:bodyPr anchor="b"/>
          <a:lstStyle>
            <a:lvl1pPr marL="0" indent="0">
              <a:buClrTx/>
              <a:buSzTx/>
              <a:buNone/>
              <a:defRPr sz="2400">
                <a:solidFill>
                  <a:srgbClr val="EF53A5"/>
                </a:solidFill>
              </a:defRPr>
            </a:lvl1pPr>
            <a:lvl2pPr marL="0" indent="457200">
              <a:buClrTx/>
              <a:buSzTx/>
              <a:buNone/>
              <a:defRPr sz="2400">
                <a:solidFill>
                  <a:srgbClr val="EF53A5"/>
                </a:solidFill>
              </a:defRPr>
            </a:lvl2pPr>
            <a:lvl3pPr marL="0" indent="914400">
              <a:buClrTx/>
              <a:buSzTx/>
              <a:buNone/>
              <a:defRPr sz="2400">
                <a:solidFill>
                  <a:srgbClr val="EF53A5"/>
                </a:solidFill>
              </a:defRPr>
            </a:lvl3pPr>
            <a:lvl4pPr marL="0" indent="1371600">
              <a:buClrTx/>
              <a:buSzTx/>
              <a:buNone/>
              <a:defRPr sz="2400">
                <a:solidFill>
                  <a:srgbClr val="EF53A5"/>
                </a:solidFill>
              </a:defRPr>
            </a:lvl4pPr>
            <a:lvl5pPr marL="0" indent="1828800">
              <a:buClrTx/>
              <a:buSzTx/>
              <a:buNone/>
              <a:defRPr sz="2400">
                <a:solidFill>
                  <a:srgbClr val="EF53A5"/>
                </a:solidFill>
              </a:defRPr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312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334552" y="2603500"/>
            <a:ext cx="2691244" cy="1591511"/>
          </a:xfrm>
          <a:prstGeom prst="rect">
            <a:avLst/>
          </a:prstGeom>
          <a:effectLst>
            <a:outerShdw blurRad="50800" dist="50800" dir="5400000" rotWithShape="0">
              <a:srgbClr val="000000">
                <a:alpha val="43000"/>
              </a:srgbClr>
            </a:outerShdw>
          </a:effectLst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313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1154954" y="5109105"/>
            <a:ext cx="3050439" cy="917953"/>
          </a:xfrm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None/>
              <a:defRPr sz="1400"/>
            </a:pPr>
            <a:endParaRPr/>
          </a:p>
        </p:txBody>
      </p:sp>
      <p:sp>
        <p:nvSpPr>
          <p:cNvPr id="314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4568864" y="4532843"/>
            <a:ext cx="3050439" cy="576264"/>
          </a:xfrm>
          <a:prstGeom prst="rect">
            <a:avLst/>
          </a:prstGeom>
        </p:spPr>
        <p:txBody>
          <a:bodyPr anchor="b"/>
          <a:lstStyle/>
          <a:p>
            <a:pPr marL="0" indent="0">
              <a:buClrTx/>
              <a:buSzTx/>
              <a:buNone/>
              <a:defRPr sz="2400">
                <a:solidFill>
                  <a:srgbClr val="EF53A5"/>
                </a:solidFill>
              </a:defRPr>
            </a:pPr>
            <a:endParaRPr/>
          </a:p>
        </p:txBody>
      </p:sp>
      <p:sp>
        <p:nvSpPr>
          <p:cNvPr id="315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4748462" y="2603500"/>
            <a:ext cx="2691244" cy="1591511"/>
          </a:xfrm>
          <a:prstGeom prst="rect">
            <a:avLst/>
          </a:prstGeom>
          <a:effectLst>
            <a:outerShdw blurRad="50800" dist="50800" dir="5400000" rotWithShape="0">
              <a:srgbClr val="000000">
                <a:alpha val="43000"/>
              </a:srgbClr>
            </a:outerShdw>
          </a:effectLst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316" name="Text Placeholder 3"/>
          <p:cNvSpPr>
            <a:spLocks noGrp="1"/>
          </p:cNvSpPr>
          <p:nvPr>
            <p:ph type="body" sz="quarter" idx="17"/>
          </p:nvPr>
        </p:nvSpPr>
        <p:spPr>
          <a:xfrm>
            <a:off x="4570171" y="5109104"/>
            <a:ext cx="3050439" cy="917953"/>
          </a:xfrm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None/>
              <a:defRPr sz="1400"/>
            </a:pPr>
            <a:endParaRPr/>
          </a:p>
        </p:txBody>
      </p:sp>
      <p:sp>
        <p:nvSpPr>
          <p:cNvPr id="317" name="Text Placeholder 4"/>
          <p:cNvSpPr>
            <a:spLocks noGrp="1"/>
          </p:cNvSpPr>
          <p:nvPr>
            <p:ph type="body" sz="quarter" idx="18"/>
          </p:nvPr>
        </p:nvSpPr>
        <p:spPr>
          <a:xfrm>
            <a:off x="7982774" y="4532845"/>
            <a:ext cx="3051096" cy="576263"/>
          </a:xfrm>
          <a:prstGeom prst="rect">
            <a:avLst/>
          </a:prstGeom>
        </p:spPr>
        <p:txBody>
          <a:bodyPr anchor="b"/>
          <a:lstStyle/>
          <a:p>
            <a:pPr marL="0" indent="0">
              <a:buClrTx/>
              <a:buSzTx/>
              <a:buNone/>
              <a:defRPr sz="2400">
                <a:solidFill>
                  <a:srgbClr val="EF53A5"/>
                </a:solidFill>
              </a:defRPr>
            </a:pPr>
            <a:endParaRPr/>
          </a:p>
        </p:txBody>
      </p:sp>
      <p:sp>
        <p:nvSpPr>
          <p:cNvPr id="318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8163031" y="2603500"/>
            <a:ext cx="2691243" cy="1591511"/>
          </a:xfrm>
          <a:prstGeom prst="rect">
            <a:avLst/>
          </a:prstGeom>
          <a:effectLst>
            <a:outerShdw blurRad="50800" dist="50800" dir="5400000" rotWithShape="0">
              <a:srgbClr val="000000">
                <a:alpha val="43000"/>
              </a:srgbClr>
            </a:outerShdw>
          </a:effectLst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319" name="Text Placeholder 3"/>
          <p:cNvSpPr>
            <a:spLocks noGrp="1"/>
          </p:cNvSpPr>
          <p:nvPr>
            <p:ph type="body" sz="quarter" idx="20"/>
          </p:nvPr>
        </p:nvSpPr>
        <p:spPr>
          <a:xfrm>
            <a:off x="7982774" y="5109104"/>
            <a:ext cx="3051097" cy="917953"/>
          </a:xfrm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None/>
              <a:defRPr sz="1400"/>
            </a:pPr>
            <a:endParaRPr/>
          </a:p>
        </p:txBody>
      </p:sp>
      <p:sp>
        <p:nvSpPr>
          <p:cNvPr id="320" name="Straight Connector 42"/>
          <p:cNvSpPr/>
          <p:nvPr/>
        </p:nvSpPr>
        <p:spPr>
          <a:xfrm flipH="1">
            <a:off x="4405831" y="2569632"/>
            <a:ext cx="1" cy="3492499"/>
          </a:xfrm>
          <a:prstGeom prst="line">
            <a:avLst/>
          </a:prstGeom>
          <a:ln w="12700" cap="rnd">
            <a:solidFill>
              <a:schemeClr val="accent1">
                <a:alpha val="40000"/>
              </a:schemeClr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21" name="Straight Connector 43"/>
          <p:cNvSpPr/>
          <p:nvPr/>
        </p:nvSpPr>
        <p:spPr>
          <a:xfrm>
            <a:off x="7797802" y="2569632"/>
            <a:ext cx="1" cy="3492499"/>
          </a:xfrm>
          <a:prstGeom prst="line">
            <a:avLst/>
          </a:prstGeom>
          <a:ln w="12700" cap="rnd">
            <a:solidFill>
              <a:schemeClr val="accent1">
                <a:alpha val="40000"/>
              </a:schemeClr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22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8" name="Group 7"/>
          <p:cNvGrpSpPr/>
          <p:nvPr/>
        </p:nvGrpSpPr>
        <p:grpSpPr>
          <a:xfrm>
            <a:off x="0" y="0"/>
            <a:ext cx="12192001" cy="6858000"/>
            <a:chOff x="0" y="0"/>
            <a:chExt cx="12192001" cy="6858000"/>
          </a:xfrm>
        </p:grpSpPr>
        <p:sp>
          <p:nvSpPr>
            <p:cNvPr id="329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30" name="Oval 12"/>
            <p:cNvSpPr/>
            <p:nvPr/>
          </p:nvSpPr>
          <p:spPr>
            <a:xfrm>
              <a:off x="-1" y="2667000"/>
              <a:ext cx="4191001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36000">
                  <a:schemeClr val="accent5">
                    <a:alpha val="10000"/>
                  </a:schemeClr>
                </a:gs>
                <a:gs pos="75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31" name="Oval 14"/>
            <p:cNvSpPr/>
            <p:nvPr/>
          </p:nvSpPr>
          <p:spPr>
            <a:xfrm>
              <a:off x="-1" y="2895600"/>
              <a:ext cx="2362201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3600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32" name="Oval 17"/>
            <p:cNvSpPr/>
            <p:nvPr/>
          </p:nvSpPr>
          <p:spPr>
            <a:xfrm>
              <a:off x="8609011" y="5867400"/>
              <a:ext cx="990601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36000">
                  <a:schemeClr val="accent5">
                    <a:alpha val="7000"/>
                  </a:schemeClr>
                </a:gs>
                <a:gs pos="66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33" name="Oval 15"/>
            <p:cNvSpPr/>
            <p:nvPr/>
          </p:nvSpPr>
          <p:spPr>
            <a:xfrm>
              <a:off x="8609011" y="1676400"/>
              <a:ext cx="2819401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36000">
                  <a:schemeClr val="accent5">
                    <a:alpha val="6000"/>
                  </a:schemeClr>
                </a:gs>
                <a:gs pos="69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34" name="Oval 16"/>
            <p:cNvSpPr/>
            <p:nvPr/>
          </p:nvSpPr>
          <p:spPr>
            <a:xfrm>
              <a:off x="7999411" y="8463"/>
              <a:ext cx="1600201" cy="1600201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36000">
                  <a:schemeClr val="accent5">
                    <a:alpha val="7000"/>
                  </a:schemeClr>
                </a:gs>
                <a:gs pos="73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35" name="Freeform 5"/>
            <p:cNvSpPr/>
            <p:nvPr/>
          </p:nvSpPr>
          <p:spPr>
            <a:xfrm rot="21010067">
              <a:off x="8490951" y="1797517"/>
              <a:ext cx="3299408" cy="4409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184" y="10323"/>
                  </a:moveTo>
                  <a:cubicBezTo>
                    <a:pt x="3750" y="15945"/>
                    <a:pt x="16252" y="21600"/>
                    <a:pt x="21509" y="21571"/>
                  </a:cubicBezTo>
                  <a:cubicBezTo>
                    <a:pt x="21576" y="7983"/>
                    <a:pt x="21533" y="13589"/>
                    <a:pt x="21600" y="0"/>
                  </a:cubicBezTo>
                  <a:lnTo>
                    <a:pt x="20881" y="832"/>
                  </a:lnTo>
                  <a:lnTo>
                    <a:pt x="20161" y="1631"/>
                  </a:lnTo>
                  <a:lnTo>
                    <a:pt x="19442" y="2405"/>
                  </a:lnTo>
                  <a:lnTo>
                    <a:pt x="18721" y="3070"/>
                  </a:lnTo>
                  <a:lnTo>
                    <a:pt x="17999" y="3739"/>
                  </a:lnTo>
                  <a:lnTo>
                    <a:pt x="17278" y="4366"/>
                  </a:lnTo>
                  <a:lnTo>
                    <a:pt x="16565" y="4901"/>
                  </a:lnTo>
                  <a:lnTo>
                    <a:pt x="15839" y="5402"/>
                  </a:lnTo>
                  <a:lnTo>
                    <a:pt x="15120" y="5871"/>
                  </a:lnTo>
                  <a:lnTo>
                    <a:pt x="14414" y="6270"/>
                  </a:lnTo>
                  <a:lnTo>
                    <a:pt x="13694" y="6670"/>
                  </a:lnTo>
                  <a:lnTo>
                    <a:pt x="12988" y="7008"/>
                  </a:lnTo>
                  <a:lnTo>
                    <a:pt x="12282" y="7273"/>
                  </a:lnTo>
                  <a:lnTo>
                    <a:pt x="11575" y="7542"/>
                  </a:lnTo>
                  <a:lnTo>
                    <a:pt x="10878" y="7771"/>
                  </a:lnTo>
                  <a:lnTo>
                    <a:pt x="10189" y="7942"/>
                  </a:lnTo>
                  <a:lnTo>
                    <a:pt x="9495" y="8072"/>
                  </a:lnTo>
                  <a:lnTo>
                    <a:pt x="8811" y="8207"/>
                  </a:lnTo>
                  <a:lnTo>
                    <a:pt x="8135" y="8272"/>
                  </a:lnTo>
                  <a:lnTo>
                    <a:pt x="7461" y="8342"/>
                  </a:lnTo>
                  <a:lnTo>
                    <a:pt x="6793" y="8370"/>
                  </a:lnTo>
                  <a:lnTo>
                    <a:pt x="6132" y="8342"/>
                  </a:lnTo>
                  <a:lnTo>
                    <a:pt x="5480" y="8342"/>
                  </a:lnTo>
                  <a:lnTo>
                    <a:pt x="4834" y="8272"/>
                  </a:lnTo>
                  <a:lnTo>
                    <a:pt x="4197" y="8170"/>
                  </a:lnTo>
                  <a:lnTo>
                    <a:pt x="3570" y="8072"/>
                  </a:lnTo>
                  <a:lnTo>
                    <a:pt x="2955" y="7971"/>
                  </a:lnTo>
                  <a:lnTo>
                    <a:pt x="2344" y="7807"/>
                  </a:lnTo>
                  <a:lnTo>
                    <a:pt x="1741" y="7636"/>
                  </a:lnTo>
                  <a:lnTo>
                    <a:pt x="1151" y="7473"/>
                  </a:lnTo>
                  <a:lnTo>
                    <a:pt x="0" y="7037"/>
                  </a:lnTo>
                  <a:cubicBezTo>
                    <a:pt x="60" y="8134"/>
                    <a:pt x="123" y="9226"/>
                    <a:pt x="184" y="10323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36" name="Freeform 5"/>
            <p:cNvSpPr/>
            <p:nvPr/>
          </p:nvSpPr>
          <p:spPr>
            <a:xfrm>
              <a:off x="459506" y="1866405"/>
              <a:ext cx="11277601" cy="45339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8"/>
                  </a:lnTo>
                  <a:lnTo>
                    <a:pt x="21110" y="197"/>
                  </a:lnTo>
                  <a:lnTo>
                    <a:pt x="20621" y="378"/>
                  </a:lnTo>
                  <a:lnTo>
                    <a:pt x="20131" y="552"/>
                  </a:lnTo>
                  <a:lnTo>
                    <a:pt x="19639" y="703"/>
                  </a:lnTo>
                  <a:lnTo>
                    <a:pt x="19149" y="855"/>
                  </a:lnTo>
                  <a:lnTo>
                    <a:pt x="18657" y="998"/>
                  </a:lnTo>
                  <a:lnTo>
                    <a:pt x="18170" y="1119"/>
                  </a:lnTo>
                  <a:lnTo>
                    <a:pt x="17678" y="1233"/>
                  </a:lnTo>
                  <a:lnTo>
                    <a:pt x="17188" y="1339"/>
                  </a:lnTo>
                  <a:lnTo>
                    <a:pt x="16705" y="1429"/>
                  </a:lnTo>
                  <a:lnTo>
                    <a:pt x="16218" y="1520"/>
                  </a:lnTo>
                  <a:lnTo>
                    <a:pt x="15735" y="1596"/>
                  </a:lnTo>
                  <a:lnTo>
                    <a:pt x="14774" y="1717"/>
                  </a:lnTo>
                  <a:lnTo>
                    <a:pt x="14300" y="1770"/>
                  </a:lnTo>
                  <a:lnTo>
                    <a:pt x="13828" y="1808"/>
                  </a:lnTo>
                  <a:lnTo>
                    <a:pt x="13357" y="1838"/>
                  </a:lnTo>
                  <a:lnTo>
                    <a:pt x="12892" y="1868"/>
                  </a:lnTo>
                  <a:lnTo>
                    <a:pt x="12430" y="1883"/>
                  </a:lnTo>
                  <a:lnTo>
                    <a:pt x="11971" y="1898"/>
                  </a:lnTo>
                  <a:lnTo>
                    <a:pt x="11518" y="1906"/>
                  </a:lnTo>
                  <a:lnTo>
                    <a:pt x="11068" y="1898"/>
                  </a:lnTo>
                  <a:lnTo>
                    <a:pt x="10624" y="1898"/>
                  </a:lnTo>
                  <a:lnTo>
                    <a:pt x="10183" y="1883"/>
                  </a:lnTo>
                  <a:lnTo>
                    <a:pt x="9751" y="1861"/>
                  </a:lnTo>
                  <a:lnTo>
                    <a:pt x="9322" y="1838"/>
                  </a:lnTo>
                  <a:lnTo>
                    <a:pt x="8903" y="1815"/>
                  </a:lnTo>
                  <a:lnTo>
                    <a:pt x="8486" y="1777"/>
                  </a:lnTo>
                  <a:lnTo>
                    <a:pt x="8076" y="1739"/>
                  </a:lnTo>
                  <a:lnTo>
                    <a:pt x="7674" y="1702"/>
                  </a:lnTo>
                  <a:lnTo>
                    <a:pt x="6890" y="1603"/>
                  </a:lnTo>
                  <a:lnTo>
                    <a:pt x="6139" y="1497"/>
                  </a:lnTo>
                  <a:lnTo>
                    <a:pt x="5418" y="1384"/>
                  </a:lnTo>
                  <a:lnTo>
                    <a:pt x="4734" y="1263"/>
                  </a:lnTo>
                  <a:lnTo>
                    <a:pt x="4083" y="1134"/>
                  </a:lnTo>
                  <a:lnTo>
                    <a:pt x="3478" y="998"/>
                  </a:lnTo>
                  <a:lnTo>
                    <a:pt x="2910" y="862"/>
                  </a:lnTo>
                  <a:lnTo>
                    <a:pt x="2387" y="726"/>
                  </a:lnTo>
                  <a:lnTo>
                    <a:pt x="1906" y="597"/>
                  </a:lnTo>
                  <a:lnTo>
                    <a:pt x="1481" y="476"/>
                  </a:lnTo>
                  <a:lnTo>
                    <a:pt x="1098" y="363"/>
                  </a:lnTo>
                  <a:lnTo>
                    <a:pt x="772" y="265"/>
                  </a:lnTo>
                  <a:lnTo>
                    <a:pt x="502" y="174"/>
                  </a:lnTo>
                  <a:lnTo>
                    <a:pt x="128" y="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37" name="Freeform 5"/>
            <p:cNvSpPr/>
            <p:nvPr/>
          </p:nvSpPr>
          <p:spPr>
            <a:xfrm>
              <a:off x="0" y="1587"/>
              <a:ext cx="12192001" cy="68564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  <a:moveTo>
                    <a:pt x="20745" y="20100"/>
                  </a:moveTo>
                  <a:lnTo>
                    <a:pt x="844" y="20100"/>
                  </a:lnTo>
                  <a:lnTo>
                    <a:pt x="844" y="1480"/>
                  </a:lnTo>
                  <a:lnTo>
                    <a:pt x="20745" y="1480"/>
                  </a:lnTo>
                  <a:lnTo>
                    <a:pt x="20745" y="201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339" name="Rectangle 20"/>
          <p:cNvSpPr/>
          <p:nvPr/>
        </p:nvSpPr>
        <p:spPr>
          <a:xfrm>
            <a:off x="10437811" y="0"/>
            <a:ext cx="685801" cy="1143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340" name="大標題文字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768351"/>
          </a:xfrm>
          <a:prstGeom prst="rect">
            <a:avLst/>
          </a:prstGeom>
        </p:spPr>
        <p:txBody>
          <a:bodyPr>
            <a:normAutofit/>
          </a:bodyPr>
          <a:lstStyle>
            <a:lvl1pPr algn="ctr"/>
          </a:lstStyle>
          <a:p>
            <a:r>
              <a:t>大標題文字</a:t>
            </a:r>
          </a:p>
        </p:txBody>
      </p:sp>
      <p:sp>
        <p:nvSpPr>
          <p:cNvPr id="341" name="Straight Connector 7"/>
          <p:cNvSpPr/>
          <p:nvPr/>
        </p:nvSpPr>
        <p:spPr>
          <a:xfrm>
            <a:off x="4714875" y="1133475"/>
            <a:ext cx="2762250" cy="1"/>
          </a:xfrm>
          <a:prstGeom prst="line">
            <a:avLst/>
          </a:prstGeom>
          <a:ln w="12700" cap="rnd">
            <a:solidFill>
              <a:srgbClr val="000000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42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標題及內容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大標題文字"/>
          <p:cNvSpPr txBox="1">
            <a:spLocks noGrp="1"/>
          </p:cNvSpPr>
          <p:nvPr>
            <p:ph type="title"/>
          </p:nvPr>
        </p:nvSpPr>
        <p:spPr>
          <a:xfrm>
            <a:off x="3503613" y="274638"/>
            <a:ext cx="6707187" cy="1143001"/>
          </a:xfrm>
          <a:prstGeom prst="rect">
            <a:avLst/>
          </a:prstGeom>
        </p:spPr>
        <p:txBody>
          <a:bodyPr>
            <a:normAutofit/>
          </a:bodyPr>
          <a:lstStyle>
            <a:lvl1pPr defTabSz="914400">
              <a:defRPr sz="4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大標題文字</a:t>
            </a:r>
          </a:p>
        </p:txBody>
      </p:sp>
      <p:sp>
        <p:nvSpPr>
          <p:cNvPr id="350" name="內文層級一…"/>
          <p:cNvSpPr txBox="1">
            <a:spLocks noGrp="1"/>
          </p:cNvSpPr>
          <p:nvPr>
            <p:ph type="body" sz="half" idx="1"/>
          </p:nvPr>
        </p:nvSpPr>
        <p:spPr>
          <a:xfrm>
            <a:off x="3503613" y="1600200"/>
            <a:ext cx="6707187" cy="4525963"/>
          </a:xfrm>
          <a:prstGeom prst="rect">
            <a:avLst/>
          </a:prstGeom>
        </p:spPr>
        <p:txBody>
          <a:bodyPr/>
          <a:lstStyle>
            <a:lvl1pPr defTabSz="914400">
              <a:spcBef>
                <a:spcPts val="700"/>
              </a:spcBef>
              <a:buClrTx/>
              <a:buSzPct val="100000"/>
              <a:buChar char="•"/>
              <a:defRPr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83771" indent="-326571" defTabSz="914400">
              <a:spcBef>
                <a:spcPts val="700"/>
              </a:spcBef>
              <a:buClrTx/>
              <a:buSzPct val="100000"/>
              <a:buChar char="–"/>
              <a:defRPr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219200" indent="-304800" defTabSz="914400">
              <a:spcBef>
                <a:spcPts val="700"/>
              </a:spcBef>
              <a:buClrTx/>
              <a:buSzPct val="100000"/>
              <a:buChar char="•"/>
              <a:defRPr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737360" indent="-365760" defTabSz="914400">
              <a:spcBef>
                <a:spcPts val="700"/>
              </a:spcBef>
              <a:buClrTx/>
              <a:buSzPct val="100000"/>
              <a:buChar char="–"/>
              <a:defRPr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194560" indent="-365760" defTabSz="914400">
              <a:spcBef>
                <a:spcPts val="700"/>
              </a:spcBef>
              <a:buClrTx/>
              <a:buSzPct val="100000"/>
              <a:buChar char="»"/>
              <a:defRPr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351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9908892" y="6245225"/>
            <a:ext cx="301909" cy="288824"/>
          </a:xfrm>
          <a:prstGeom prst="rect">
            <a:avLst/>
          </a:prstGeom>
        </p:spPr>
        <p:txBody>
          <a:bodyPr anchor="t"/>
          <a:lstStyle>
            <a:lvl1pPr algn="r" defTabSz="914400"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只有標題">
    <p:bg>
      <p:bgPr>
        <a:gradFill flip="none" rotWithShape="1">
          <a:gsLst>
            <a:gs pos="0">
              <a:srgbClr val="ECEAE7"/>
            </a:gs>
            <a:gs pos="100000">
              <a:srgbClr val="C9C6C0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Rectangle 9"/>
          <p:cNvSpPr/>
          <p:nvPr/>
        </p:nvSpPr>
        <p:spPr>
          <a:xfrm>
            <a:off x="1524000" y="2015733"/>
            <a:ext cx="9144000" cy="4079521"/>
          </a:xfrm>
          <a:prstGeom prst="rect">
            <a:avLst/>
          </a:prstGeom>
          <a:gradFill>
            <a:gsLst>
              <a:gs pos="0">
                <a:srgbClr val="DFDBD5">
                  <a:alpha val="0"/>
                </a:srgbClr>
              </a:gs>
              <a:gs pos="100000">
                <a:srgbClr val="DFDBD5"/>
              </a:gs>
            </a:gsLst>
            <a:lin ang="5400000"/>
          </a:gradFill>
          <a:ln w="12700">
            <a:miter lim="400000"/>
          </a:ln>
        </p:spPr>
        <p:txBody>
          <a:bodyPr lIns="45719" rIns="45719"/>
          <a:lstStyle/>
          <a:p>
            <a:pPr algn="ctr" defTabSz="914400">
              <a:defRPr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pic>
        <p:nvPicPr>
          <p:cNvPr id="368" name="Picture 11" descr="Picture 11"/>
          <p:cNvPicPr>
            <a:picLocks noChangeAspect="1"/>
          </p:cNvPicPr>
          <p:nvPr/>
        </p:nvPicPr>
        <p:blipFill>
          <a:blip r:embed="rId2">
            <a:extLst/>
          </a:blip>
          <a:srcRect l="12500" t="1538" r="12499"/>
          <a:stretch>
            <a:fillRect/>
          </a:stretch>
        </p:blipFill>
        <p:spPr>
          <a:xfrm>
            <a:off x="1523999" y="6095253"/>
            <a:ext cx="9144001" cy="762812"/>
          </a:xfrm>
          <a:prstGeom prst="rect">
            <a:avLst/>
          </a:prstGeom>
          <a:ln w="12700">
            <a:miter lim="400000"/>
          </a:ln>
        </p:spPr>
      </p:pic>
      <p:sp>
        <p:nvSpPr>
          <p:cNvPr id="369" name="Straight Connector 12"/>
          <p:cNvSpPr/>
          <p:nvPr/>
        </p:nvSpPr>
        <p:spPr>
          <a:xfrm>
            <a:off x="1524000" y="6101126"/>
            <a:ext cx="9144000" cy="1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txBody>
          <a:bodyPr lIns="45719" rIns="45719"/>
          <a:lstStyle/>
          <a:p>
            <a:pPr algn="ctr" defTabSz="914400">
              <a:defRPr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70" name="Straight Connector 31"/>
          <p:cNvSpPr/>
          <p:nvPr/>
        </p:nvSpPr>
        <p:spPr>
          <a:xfrm>
            <a:off x="2967490" y="1847088"/>
            <a:ext cx="6571345" cy="1"/>
          </a:xfrm>
          <a:prstGeom prst="line">
            <a:avLst/>
          </a:prstGeom>
          <a:ln w="25400">
            <a:solidFill>
              <a:srgbClr val="B71E42"/>
            </a:solidFill>
          </a:ln>
        </p:spPr>
        <p:txBody>
          <a:bodyPr lIns="45719" rIns="45719"/>
          <a:lstStyle/>
          <a:p>
            <a:pPr algn="ctr" defTabSz="914400">
              <a:defRPr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71" name="大標題文字"/>
          <p:cNvSpPr txBox="1">
            <a:spLocks noGrp="1"/>
          </p:cNvSpPr>
          <p:nvPr>
            <p:ph type="title"/>
          </p:nvPr>
        </p:nvSpPr>
        <p:spPr>
          <a:xfrm>
            <a:off x="2967490" y="804519"/>
            <a:ext cx="6571345" cy="1049236"/>
          </a:xfrm>
          <a:prstGeom prst="rect">
            <a:avLst/>
          </a:prstGeom>
        </p:spPr>
        <p:txBody>
          <a:bodyPr anchor="t">
            <a:normAutofit/>
          </a:bodyPr>
          <a:lstStyle>
            <a:lvl1pPr defTabSz="685800">
              <a:lnSpc>
                <a:spcPct val="90000"/>
              </a:lnSpc>
              <a:defRPr sz="3200" cap="all">
                <a:solidFill>
                  <a:srgbClr val="000000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</a:lstStyle>
          <a:p>
            <a:r>
              <a:t>大標題文字</a:t>
            </a:r>
          </a:p>
        </p:txBody>
      </p:sp>
      <p:sp>
        <p:nvSpPr>
          <p:cNvPr id="372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2307795" y="798972"/>
            <a:ext cx="499676" cy="486208"/>
          </a:xfrm>
          <a:prstGeom prst="rect">
            <a:avLst/>
          </a:prstGeom>
        </p:spPr>
        <p:txBody>
          <a:bodyPr anchor="t"/>
          <a:lstStyle>
            <a:lvl1pPr algn="r" defTabSz="914400">
              <a:defRPr>
                <a:solidFill>
                  <a:srgbClr val="B71E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wo Content">
    <p:bg>
      <p:bgPr>
        <a:gradFill flip="none" rotWithShape="1">
          <a:gsLst>
            <a:gs pos="0">
              <a:srgbClr val="ECEAE7"/>
            </a:gs>
            <a:gs pos="100000">
              <a:srgbClr val="C9C6C0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Rectangle 7"/>
          <p:cNvSpPr/>
          <p:nvPr/>
        </p:nvSpPr>
        <p:spPr>
          <a:xfrm>
            <a:off x="0" y="2019474"/>
            <a:ext cx="12192000" cy="4105944"/>
          </a:xfrm>
          <a:prstGeom prst="rect">
            <a:avLst/>
          </a:prstGeom>
          <a:gradFill>
            <a:gsLst>
              <a:gs pos="0">
                <a:srgbClr val="DFDBD5">
                  <a:alpha val="0"/>
                </a:srgbClr>
              </a:gs>
              <a:gs pos="100000">
                <a:srgbClr val="DFDBD5"/>
              </a:gs>
            </a:gsLst>
            <a:lin ang="5400000"/>
          </a:gra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Gill Sans MT"/>
                <a:ea typeface="Gill Sans MT"/>
                <a:cs typeface="Gill Sans MT"/>
                <a:sym typeface="Gill Sans MT"/>
              </a:defRPr>
            </a:pPr>
            <a:endParaRPr/>
          </a:p>
        </p:txBody>
      </p:sp>
      <p:pic>
        <p:nvPicPr>
          <p:cNvPr id="393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rcRect t="1538"/>
          <a:stretch>
            <a:fillRect/>
          </a:stretch>
        </p:blipFill>
        <p:spPr>
          <a:xfrm>
            <a:off x="0" y="6126474"/>
            <a:ext cx="12192000" cy="731538"/>
          </a:xfrm>
          <a:prstGeom prst="rect">
            <a:avLst/>
          </a:prstGeom>
          <a:ln w="12700">
            <a:miter lim="400000"/>
          </a:ln>
        </p:spPr>
      </p:pic>
      <p:sp>
        <p:nvSpPr>
          <p:cNvPr id="394" name="Straight Connector 9"/>
          <p:cNvSpPr/>
          <p:nvPr/>
        </p:nvSpPr>
        <p:spPr>
          <a:xfrm>
            <a:off x="-12" y="6128408"/>
            <a:ext cx="12192021" cy="14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txBody>
          <a:bodyPr lIns="45718" tIns="45718" rIns="45718" bIns="45718"/>
          <a:lstStyle/>
          <a:p>
            <a:pPr>
              <a:defRPr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395" name="大標題文字"/>
          <p:cNvSpPr txBox="1">
            <a:spLocks noGrp="1"/>
          </p:cNvSpPr>
          <p:nvPr>
            <p:ph type="title"/>
          </p:nvPr>
        </p:nvSpPr>
        <p:spPr>
          <a:xfrm>
            <a:off x="1449215" y="804889"/>
            <a:ext cx="9605638" cy="1059306"/>
          </a:xfrm>
          <a:prstGeom prst="rect">
            <a:avLst/>
          </a:prstGeom>
        </p:spPr>
        <p:txBody>
          <a:bodyPr lIns="45718" tIns="45718" rIns="45718" bIns="45718" anchor="t">
            <a:normAutofit/>
          </a:bodyPr>
          <a:lstStyle>
            <a:lvl1pPr defTabSz="914400">
              <a:lnSpc>
                <a:spcPct val="90000"/>
              </a:lnSpc>
              <a:defRPr sz="3200" cap="all">
                <a:solidFill>
                  <a:srgbClr val="000000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</a:lstStyle>
          <a:p>
            <a:r>
              <a:t>大標題文字</a:t>
            </a:r>
          </a:p>
        </p:txBody>
      </p:sp>
      <p:sp>
        <p:nvSpPr>
          <p:cNvPr id="396" name="內文層級一…"/>
          <p:cNvSpPr txBox="1">
            <a:spLocks noGrp="1"/>
          </p:cNvSpPr>
          <p:nvPr>
            <p:ph type="body" sz="quarter" idx="1"/>
          </p:nvPr>
        </p:nvSpPr>
        <p:spPr>
          <a:xfrm>
            <a:off x="1447331" y="2010878"/>
            <a:ext cx="4645153" cy="3448595"/>
          </a:xfrm>
          <a:prstGeom prst="rect">
            <a:avLst/>
          </a:prstGeom>
        </p:spPr>
        <p:txBody>
          <a:bodyPr lIns="45718" tIns="45718" rIns="45718" bIns="45718"/>
          <a:lstStyle>
            <a:lvl1pPr marL="228600" indent="-228600" defTabSz="914400">
              <a:lnSpc>
                <a:spcPct val="120000"/>
              </a:lnSpc>
              <a:buClr>
                <a:srgbClr val="B71E42"/>
              </a:buClr>
              <a:buSzPct val="100000"/>
              <a:buFont typeface="Arial"/>
              <a:buChar char="•"/>
              <a:defRPr sz="2000">
                <a:solidFill>
                  <a:srgbClr val="000000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711200" indent="-254000" defTabSz="914400">
              <a:lnSpc>
                <a:spcPct val="120000"/>
              </a:lnSpc>
              <a:buClr>
                <a:srgbClr val="B71E42"/>
              </a:buClr>
              <a:buSzPct val="100000"/>
              <a:buFont typeface="Arial"/>
              <a:buChar char="•"/>
              <a:defRPr sz="2000">
                <a:solidFill>
                  <a:srgbClr val="000000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1200150" indent="-285750" defTabSz="914400">
              <a:lnSpc>
                <a:spcPct val="120000"/>
              </a:lnSpc>
              <a:buClr>
                <a:srgbClr val="B71E42"/>
              </a:buClr>
              <a:buSzPct val="100000"/>
              <a:buFont typeface="Arial"/>
              <a:buChar char="•"/>
              <a:defRPr sz="2000">
                <a:solidFill>
                  <a:srgbClr val="000000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698169" indent="-326569" defTabSz="914400">
              <a:lnSpc>
                <a:spcPct val="120000"/>
              </a:lnSpc>
              <a:buClr>
                <a:srgbClr val="B71E42"/>
              </a:buClr>
              <a:buSzPct val="100000"/>
              <a:buFont typeface="Arial"/>
              <a:buChar char="•"/>
              <a:defRPr sz="2000">
                <a:solidFill>
                  <a:srgbClr val="000000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2209800" indent="-381000" defTabSz="914400">
              <a:lnSpc>
                <a:spcPct val="120000"/>
              </a:lnSpc>
              <a:buClr>
                <a:srgbClr val="B71E42"/>
              </a:buClr>
              <a:buSzPct val="100000"/>
              <a:buFont typeface="Arial"/>
              <a:buChar char="•"/>
              <a:defRPr sz="2000">
                <a:solidFill>
                  <a:srgbClr val="000000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397" name="Straight Connector 34"/>
          <p:cNvSpPr/>
          <p:nvPr/>
        </p:nvSpPr>
        <p:spPr>
          <a:xfrm>
            <a:off x="1453896" y="1847087"/>
            <a:ext cx="9607524" cy="11"/>
          </a:xfrm>
          <a:prstGeom prst="line">
            <a:avLst/>
          </a:prstGeom>
          <a:ln w="31750">
            <a:solidFill>
              <a:srgbClr val="B71E42"/>
            </a:solidFill>
          </a:ln>
        </p:spPr>
        <p:txBody>
          <a:bodyPr lIns="45718" tIns="45718" rIns="45718" bIns="45718"/>
          <a:lstStyle/>
          <a:p>
            <a:pPr>
              <a:defRPr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398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791415" y="798972"/>
            <a:ext cx="499673" cy="523237"/>
          </a:xfrm>
          <a:prstGeom prst="rect">
            <a:avLst/>
          </a:prstGeom>
        </p:spPr>
        <p:txBody>
          <a:bodyPr lIns="45718" tIns="45718" rIns="45718" bIns="45718" anchor="t"/>
          <a:lstStyle>
            <a:lvl1pPr algn="r">
              <a:defRPr>
                <a:solidFill>
                  <a:srgbClr val="B71E42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只有標題">
    <p:bg>
      <p:bgPr>
        <a:gradFill flip="none" rotWithShape="1">
          <a:gsLst>
            <a:gs pos="0">
              <a:srgbClr val="ECEAE7"/>
            </a:gs>
            <a:gs pos="100000">
              <a:srgbClr val="C9C6C0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Rectangle 7"/>
          <p:cNvSpPr/>
          <p:nvPr/>
        </p:nvSpPr>
        <p:spPr>
          <a:xfrm>
            <a:off x="0" y="2019472"/>
            <a:ext cx="12192000" cy="4105948"/>
          </a:xfrm>
          <a:prstGeom prst="rect">
            <a:avLst/>
          </a:prstGeom>
          <a:gradFill>
            <a:gsLst>
              <a:gs pos="0">
                <a:srgbClr val="DFDBD5">
                  <a:alpha val="0"/>
                </a:srgbClr>
              </a:gs>
              <a:gs pos="100000">
                <a:srgbClr val="DFDBD5"/>
              </a:gs>
            </a:gsLst>
            <a:lin ang="5400000"/>
          </a:gra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Gill Sans MT"/>
                <a:ea typeface="Gill Sans MT"/>
                <a:cs typeface="Gill Sans MT"/>
                <a:sym typeface="Gill Sans MT"/>
              </a:defRPr>
            </a:pPr>
            <a:endParaRPr/>
          </a:p>
        </p:txBody>
      </p:sp>
      <p:pic>
        <p:nvPicPr>
          <p:cNvPr id="406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rcRect t="1538"/>
          <a:stretch>
            <a:fillRect/>
          </a:stretch>
        </p:blipFill>
        <p:spPr>
          <a:xfrm>
            <a:off x="0" y="6126479"/>
            <a:ext cx="12192000" cy="731528"/>
          </a:xfrm>
          <a:prstGeom prst="rect">
            <a:avLst/>
          </a:prstGeom>
          <a:ln w="12700">
            <a:miter lim="400000"/>
          </a:ln>
        </p:spPr>
      </p:pic>
      <p:sp>
        <p:nvSpPr>
          <p:cNvPr id="407" name="Straight Connector 9"/>
          <p:cNvSpPr/>
          <p:nvPr/>
        </p:nvSpPr>
        <p:spPr>
          <a:xfrm>
            <a:off x="-2" y="6128411"/>
            <a:ext cx="12192004" cy="8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txBody>
          <a:bodyPr lIns="45718" tIns="45718" rIns="45718" bIns="45718"/>
          <a:lstStyle/>
          <a:p>
            <a:pPr>
              <a:defRPr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408" name="Straight Connector 24"/>
          <p:cNvSpPr/>
          <p:nvPr/>
        </p:nvSpPr>
        <p:spPr>
          <a:xfrm>
            <a:off x="1453896" y="1847087"/>
            <a:ext cx="9607524" cy="6"/>
          </a:xfrm>
          <a:prstGeom prst="line">
            <a:avLst/>
          </a:prstGeom>
          <a:ln w="31750">
            <a:solidFill>
              <a:srgbClr val="B71E42"/>
            </a:solidFill>
          </a:ln>
        </p:spPr>
        <p:txBody>
          <a:bodyPr lIns="45718" tIns="45718" rIns="45718" bIns="45718"/>
          <a:lstStyle/>
          <a:p>
            <a:pPr>
              <a:defRPr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409" name="大標題文字"/>
          <p:cNvSpPr txBox="1">
            <a:spLocks noGrp="1"/>
          </p:cNvSpPr>
          <p:nvPr>
            <p:ph type="title"/>
          </p:nvPr>
        </p:nvSpPr>
        <p:spPr>
          <a:xfrm>
            <a:off x="1451579" y="804519"/>
            <a:ext cx="9603276" cy="1049236"/>
          </a:xfrm>
          <a:prstGeom prst="rect">
            <a:avLst/>
          </a:prstGeom>
        </p:spPr>
        <p:txBody>
          <a:bodyPr lIns="45718" tIns="45718" rIns="45718" bIns="45718" anchor="t">
            <a:normAutofit/>
          </a:bodyPr>
          <a:lstStyle>
            <a:lvl1pPr defTabSz="914400">
              <a:lnSpc>
                <a:spcPct val="90000"/>
              </a:lnSpc>
              <a:defRPr sz="3200" cap="all">
                <a:solidFill>
                  <a:srgbClr val="000000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</a:lstStyle>
          <a:p>
            <a:r>
              <a:t>大標題文字</a:t>
            </a:r>
          </a:p>
        </p:txBody>
      </p:sp>
      <p:sp>
        <p:nvSpPr>
          <p:cNvPr id="410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791409" y="798972"/>
            <a:ext cx="499672" cy="523237"/>
          </a:xfrm>
          <a:prstGeom prst="rect">
            <a:avLst/>
          </a:prstGeom>
        </p:spPr>
        <p:txBody>
          <a:bodyPr lIns="45718" tIns="45718" rIns="45718" bIns="45718" anchor="t"/>
          <a:lstStyle>
            <a:lvl1pPr algn="r">
              <a:defRPr>
                <a:solidFill>
                  <a:srgbClr val="B71E42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空白">
    <p:bg>
      <p:bgPr>
        <a:gradFill flip="none" rotWithShape="1">
          <a:gsLst>
            <a:gs pos="0">
              <a:srgbClr val="ECEAE7"/>
            </a:gs>
            <a:gs pos="100000">
              <a:srgbClr val="C9C6C0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Rectangle 7"/>
          <p:cNvSpPr/>
          <p:nvPr/>
        </p:nvSpPr>
        <p:spPr>
          <a:xfrm>
            <a:off x="0" y="2019472"/>
            <a:ext cx="12192000" cy="4105948"/>
          </a:xfrm>
          <a:prstGeom prst="rect">
            <a:avLst/>
          </a:prstGeom>
          <a:gradFill>
            <a:gsLst>
              <a:gs pos="0">
                <a:srgbClr val="DFDBD5">
                  <a:alpha val="0"/>
                </a:srgbClr>
              </a:gs>
              <a:gs pos="100000">
                <a:srgbClr val="DFDBD5"/>
              </a:gs>
            </a:gsLst>
            <a:lin ang="5400000"/>
          </a:gra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Gill Sans MT"/>
                <a:ea typeface="Gill Sans MT"/>
                <a:cs typeface="Gill Sans MT"/>
                <a:sym typeface="Gill Sans MT"/>
              </a:defRPr>
            </a:pPr>
            <a:endParaRPr/>
          </a:p>
        </p:txBody>
      </p:sp>
      <p:pic>
        <p:nvPicPr>
          <p:cNvPr id="418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rcRect t="1538"/>
          <a:stretch>
            <a:fillRect/>
          </a:stretch>
        </p:blipFill>
        <p:spPr>
          <a:xfrm>
            <a:off x="0" y="6126479"/>
            <a:ext cx="12192000" cy="731528"/>
          </a:xfrm>
          <a:prstGeom prst="rect">
            <a:avLst/>
          </a:prstGeom>
          <a:ln w="12700">
            <a:miter lim="400000"/>
          </a:ln>
        </p:spPr>
      </p:pic>
      <p:sp>
        <p:nvSpPr>
          <p:cNvPr id="419" name="Straight Connector 9"/>
          <p:cNvSpPr/>
          <p:nvPr/>
        </p:nvSpPr>
        <p:spPr>
          <a:xfrm>
            <a:off x="-2" y="6128411"/>
            <a:ext cx="12192004" cy="8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txBody>
          <a:bodyPr lIns="45718" tIns="45718" rIns="45718" bIns="45718"/>
          <a:lstStyle/>
          <a:p>
            <a:pPr>
              <a:defRPr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420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791409" y="798972"/>
            <a:ext cx="499672" cy="523237"/>
          </a:xfrm>
          <a:prstGeom prst="rect">
            <a:avLst/>
          </a:prstGeom>
        </p:spPr>
        <p:txBody>
          <a:bodyPr lIns="45718" tIns="45718" rIns="45718" bIns="45718" anchor="t"/>
          <a:lstStyle>
            <a:lvl1pPr algn="r">
              <a:defRPr>
                <a:solidFill>
                  <a:srgbClr val="B71E42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7"/>
          <p:cNvGrpSpPr/>
          <p:nvPr/>
        </p:nvGrpSpPr>
        <p:grpSpPr>
          <a:xfrm>
            <a:off x="0" y="0"/>
            <a:ext cx="12192001" cy="6858000"/>
            <a:chOff x="0" y="0"/>
            <a:chExt cx="12192001" cy="6858000"/>
          </a:xfrm>
        </p:grpSpPr>
        <p:sp>
          <p:nvSpPr>
            <p:cNvPr id="45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46" name="Oval 16"/>
            <p:cNvSpPr/>
            <p:nvPr/>
          </p:nvSpPr>
          <p:spPr>
            <a:xfrm>
              <a:off x="-1" y="2667000"/>
              <a:ext cx="4191001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36000">
                  <a:schemeClr val="accent5">
                    <a:alpha val="10000"/>
                  </a:schemeClr>
                </a:gs>
                <a:gs pos="75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47" name="Oval 17"/>
            <p:cNvSpPr/>
            <p:nvPr/>
          </p:nvSpPr>
          <p:spPr>
            <a:xfrm>
              <a:off x="-1" y="2895600"/>
              <a:ext cx="2362201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3600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48" name="Oval 18"/>
            <p:cNvSpPr/>
            <p:nvPr/>
          </p:nvSpPr>
          <p:spPr>
            <a:xfrm>
              <a:off x="8609011" y="5867400"/>
              <a:ext cx="990601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36000">
                  <a:schemeClr val="accent5">
                    <a:alpha val="7000"/>
                  </a:schemeClr>
                </a:gs>
                <a:gs pos="66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49" name="Oval 19"/>
            <p:cNvSpPr/>
            <p:nvPr/>
          </p:nvSpPr>
          <p:spPr>
            <a:xfrm>
              <a:off x="8609011" y="1676400"/>
              <a:ext cx="2819401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36000">
                  <a:schemeClr val="accent5">
                    <a:alpha val="6000"/>
                  </a:schemeClr>
                </a:gs>
                <a:gs pos="69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50" name="Oval 20"/>
            <p:cNvSpPr/>
            <p:nvPr/>
          </p:nvSpPr>
          <p:spPr>
            <a:xfrm>
              <a:off x="7999411" y="8463"/>
              <a:ext cx="1600201" cy="1600201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36000">
                  <a:schemeClr val="accent5">
                    <a:alpha val="7000"/>
                  </a:schemeClr>
                </a:gs>
                <a:gs pos="73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51" name="Rectangle 9"/>
            <p:cNvSpPr/>
            <p:nvPr/>
          </p:nvSpPr>
          <p:spPr>
            <a:xfrm>
              <a:off x="7289800" y="402164"/>
              <a:ext cx="4478865" cy="605367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52" name="Freeform 5"/>
            <p:cNvSpPr/>
            <p:nvPr/>
          </p:nvSpPr>
          <p:spPr>
            <a:xfrm rot="16200000">
              <a:off x="3787244" y="2801721"/>
              <a:ext cx="6053671" cy="12545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519"/>
                  </a:lnTo>
                  <a:lnTo>
                    <a:pt x="21600" y="21600"/>
                  </a:lnTo>
                  <a:lnTo>
                    <a:pt x="21600" y="19"/>
                  </a:lnTo>
                  <a:lnTo>
                    <a:pt x="21110" y="421"/>
                  </a:lnTo>
                  <a:lnTo>
                    <a:pt x="20622" y="805"/>
                  </a:lnTo>
                  <a:lnTo>
                    <a:pt x="20131" y="1180"/>
                  </a:lnTo>
                  <a:lnTo>
                    <a:pt x="19639" y="1501"/>
                  </a:lnTo>
                  <a:lnTo>
                    <a:pt x="19148" y="1825"/>
                  </a:lnTo>
                  <a:lnTo>
                    <a:pt x="18656" y="2128"/>
                  </a:lnTo>
                  <a:lnTo>
                    <a:pt x="18170" y="2387"/>
                  </a:lnTo>
                  <a:lnTo>
                    <a:pt x="17677" y="2633"/>
                  </a:lnTo>
                  <a:lnTo>
                    <a:pt x="17187" y="2857"/>
                  </a:lnTo>
                  <a:lnTo>
                    <a:pt x="16705" y="3051"/>
                  </a:lnTo>
                  <a:lnTo>
                    <a:pt x="16217" y="3245"/>
                  </a:lnTo>
                  <a:lnTo>
                    <a:pt x="15736" y="3407"/>
                  </a:lnTo>
                  <a:lnTo>
                    <a:pt x="15254" y="3534"/>
                  </a:lnTo>
                  <a:lnTo>
                    <a:pt x="14774" y="3667"/>
                  </a:lnTo>
                  <a:lnTo>
                    <a:pt x="14299" y="3777"/>
                  </a:lnTo>
                  <a:lnTo>
                    <a:pt x="13828" y="3856"/>
                  </a:lnTo>
                  <a:lnTo>
                    <a:pt x="13357" y="3923"/>
                  </a:lnTo>
                  <a:lnTo>
                    <a:pt x="12891" y="3988"/>
                  </a:lnTo>
                  <a:lnTo>
                    <a:pt x="12431" y="4018"/>
                  </a:lnTo>
                  <a:lnTo>
                    <a:pt x="11971" y="4050"/>
                  </a:lnTo>
                  <a:lnTo>
                    <a:pt x="11517" y="4066"/>
                  </a:lnTo>
                  <a:lnTo>
                    <a:pt x="11068" y="4050"/>
                  </a:lnTo>
                  <a:lnTo>
                    <a:pt x="10623" y="4050"/>
                  </a:lnTo>
                  <a:lnTo>
                    <a:pt x="10182" y="4018"/>
                  </a:lnTo>
                  <a:lnTo>
                    <a:pt x="9750" y="3969"/>
                  </a:lnTo>
                  <a:lnTo>
                    <a:pt x="9323" y="3923"/>
                  </a:lnTo>
                  <a:lnTo>
                    <a:pt x="8904" y="3872"/>
                  </a:lnTo>
                  <a:lnTo>
                    <a:pt x="8487" y="3794"/>
                  </a:lnTo>
                  <a:lnTo>
                    <a:pt x="8076" y="3710"/>
                  </a:lnTo>
                  <a:lnTo>
                    <a:pt x="7674" y="3634"/>
                  </a:lnTo>
                  <a:lnTo>
                    <a:pt x="6890" y="3421"/>
                  </a:lnTo>
                  <a:lnTo>
                    <a:pt x="6139" y="3194"/>
                  </a:lnTo>
                  <a:lnTo>
                    <a:pt x="5417" y="2957"/>
                  </a:lnTo>
                  <a:lnTo>
                    <a:pt x="4735" y="2695"/>
                  </a:lnTo>
                  <a:lnTo>
                    <a:pt x="4082" y="2422"/>
                  </a:lnTo>
                  <a:lnTo>
                    <a:pt x="3478" y="2128"/>
                  </a:lnTo>
                  <a:lnTo>
                    <a:pt x="2910" y="1839"/>
                  </a:lnTo>
                  <a:lnTo>
                    <a:pt x="2387" y="1550"/>
                  </a:lnTo>
                  <a:lnTo>
                    <a:pt x="1907" y="1277"/>
                  </a:lnTo>
                  <a:lnTo>
                    <a:pt x="1482" y="1018"/>
                  </a:lnTo>
                  <a:lnTo>
                    <a:pt x="1097" y="772"/>
                  </a:lnTo>
                  <a:lnTo>
                    <a:pt x="773" y="567"/>
                  </a:lnTo>
                  <a:lnTo>
                    <a:pt x="501" y="373"/>
                  </a:lnTo>
                  <a:lnTo>
                    <a:pt x="127" y="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53" name="Freeform 5"/>
            <p:cNvSpPr/>
            <p:nvPr/>
          </p:nvSpPr>
          <p:spPr>
            <a:xfrm rot="15922489">
              <a:off x="4698353" y="1826076"/>
              <a:ext cx="3299407" cy="4409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184" y="10323"/>
                  </a:moveTo>
                  <a:cubicBezTo>
                    <a:pt x="3750" y="15945"/>
                    <a:pt x="16252" y="21600"/>
                    <a:pt x="21509" y="21571"/>
                  </a:cubicBezTo>
                  <a:cubicBezTo>
                    <a:pt x="21576" y="7983"/>
                    <a:pt x="21533" y="13589"/>
                    <a:pt x="21600" y="0"/>
                  </a:cubicBezTo>
                  <a:lnTo>
                    <a:pt x="20881" y="832"/>
                  </a:lnTo>
                  <a:lnTo>
                    <a:pt x="20161" y="1631"/>
                  </a:lnTo>
                  <a:lnTo>
                    <a:pt x="19442" y="2405"/>
                  </a:lnTo>
                  <a:lnTo>
                    <a:pt x="18721" y="3070"/>
                  </a:lnTo>
                  <a:lnTo>
                    <a:pt x="17999" y="3739"/>
                  </a:lnTo>
                  <a:lnTo>
                    <a:pt x="17278" y="4366"/>
                  </a:lnTo>
                  <a:lnTo>
                    <a:pt x="16565" y="4901"/>
                  </a:lnTo>
                  <a:lnTo>
                    <a:pt x="15839" y="5402"/>
                  </a:lnTo>
                  <a:lnTo>
                    <a:pt x="15120" y="5871"/>
                  </a:lnTo>
                  <a:lnTo>
                    <a:pt x="14414" y="6270"/>
                  </a:lnTo>
                  <a:lnTo>
                    <a:pt x="13694" y="6670"/>
                  </a:lnTo>
                  <a:lnTo>
                    <a:pt x="12988" y="7008"/>
                  </a:lnTo>
                  <a:lnTo>
                    <a:pt x="12282" y="7273"/>
                  </a:lnTo>
                  <a:lnTo>
                    <a:pt x="11575" y="7542"/>
                  </a:lnTo>
                  <a:lnTo>
                    <a:pt x="10878" y="7771"/>
                  </a:lnTo>
                  <a:lnTo>
                    <a:pt x="10189" y="7942"/>
                  </a:lnTo>
                  <a:lnTo>
                    <a:pt x="9495" y="8072"/>
                  </a:lnTo>
                  <a:lnTo>
                    <a:pt x="8811" y="8207"/>
                  </a:lnTo>
                  <a:lnTo>
                    <a:pt x="8135" y="8272"/>
                  </a:lnTo>
                  <a:lnTo>
                    <a:pt x="7461" y="8342"/>
                  </a:lnTo>
                  <a:lnTo>
                    <a:pt x="6793" y="8370"/>
                  </a:lnTo>
                  <a:lnTo>
                    <a:pt x="6132" y="8342"/>
                  </a:lnTo>
                  <a:lnTo>
                    <a:pt x="5480" y="8342"/>
                  </a:lnTo>
                  <a:lnTo>
                    <a:pt x="4834" y="8272"/>
                  </a:lnTo>
                  <a:lnTo>
                    <a:pt x="4197" y="8170"/>
                  </a:lnTo>
                  <a:lnTo>
                    <a:pt x="3570" y="8072"/>
                  </a:lnTo>
                  <a:lnTo>
                    <a:pt x="2955" y="7971"/>
                  </a:lnTo>
                  <a:lnTo>
                    <a:pt x="2344" y="7807"/>
                  </a:lnTo>
                  <a:lnTo>
                    <a:pt x="1741" y="7636"/>
                  </a:lnTo>
                  <a:lnTo>
                    <a:pt x="1151" y="7473"/>
                  </a:lnTo>
                  <a:lnTo>
                    <a:pt x="0" y="7037"/>
                  </a:lnTo>
                  <a:cubicBezTo>
                    <a:pt x="60" y="8134"/>
                    <a:pt x="123" y="9226"/>
                    <a:pt x="184" y="10323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54" name="Freeform 5"/>
            <p:cNvSpPr/>
            <p:nvPr/>
          </p:nvSpPr>
          <p:spPr>
            <a:xfrm>
              <a:off x="0" y="1587"/>
              <a:ext cx="12192001" cy="68564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  <a:moveTo>
                    <a:pt x="20745" y="20100"/>
                  </a:moveTo>
                  <a:lnTo>
                    <a:pt x="844" y="20100"/>
                  </a:lnTo>
                  <a:lnTo>
                    <a:pt x="844" y="1480"/>
                  </a:lnTo>
                  <a:lnTo>
                    <a:pt x="20745" y="1480"/>
                  </a:lnTo>
                  <a:lnTo>
                    <a:pt x="20745" y="201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56" name="大標題文字"/>
          <p:cNvSpPr txBox="1">
            <a:spLocks noGrp="1"/>
          </p:cNvSpPr>
          <p:nvPr>
            <p:ph type="title"/>
          </p:nvPr>
        </p:nvSpPr>
        <p:spPr>
          <a:xfrm>
            <a:off x="1154954" y="2677645"/>
            <a:ext cx="4351026" cy="228382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t>大標題文字</a:t>
            </a:r>
          </a:p>
        </p:txBody>
      </p:sp>
      <p:sp>
        <p:nvSpPr>
          <p:cNvPr id="57" name="內文層級一…"/>
          <p:cNvSpPr txBox="1">
            <a:spLocks noGrp="1"/>
          </p:cNvSpPr>
          <p:nvPr>
            <p:ph type="body" sz="quarter" idx="1"/>
          </p:nvPr>
        </p:nvSpPr>
        <p:spPr>
          <a:xfrm>
            <a:off x="6895558" y="2677643"/>
            <a:ext cx="3757547" cy="2283825"/>
          </a:xfrm>
          <a:prstGeom prst="rect">
            <a:avLst/>
          </a:prstGeom>
        </p:spPr>
        <p:txBody>
          <a:bodyPr anchor="ctr"/>
          <a:lstStyle>
            <a:lvl1pPr marL="0" indent="0">
              <a:buClrTx/>
              <a:buSzTx/>
              <a:buNone/>
              <a:defRPr sz="2000" cap="all">
                <a:solidFill>
                  <a:srgbClr val="EF53A5"/>
                </a:solidFill>
              </a:defRPr>
            </a:lvl1pPr>
            <a:lvl2pPr marL="0" indent="457200">
              <a:buClrTx/>
              <a:buSzTx/>
              <a:buNone/>
              <a:defRPr sz="2000" cap="all">
                <a:solidFill>
                  <a:srgbClr val="EF53A5"/>
                </a:solidFill>
              </a:defRPr>
            </a:lvl2pPr>
            <a:lvl3pPr marL="0" indent="914400">
              <a:buClrTx/>
              <a:buSzTx/>
              <a:buNone/>
              <a:defRPr sz="2000" cap="all">
                <a:solidFill>
                  <a:srgbClr val="EF53A5"/>
                </a:solidFill>
              </a:defRPr>
            </a:lvl3pPr>
            <a:lvl4pPr marL="0" indent="1371600">
              <a:buClrTx/>
              <a:buSzTx/>
              <a:buNone/>
              <a:defRPr sz="2000" cap="all">
                <a:solidFill>
                  <a:srgbClr val="EF53A5"/>
                </a:solidFill>
              </a:defRPr>
            </a:lvl4pPr>
            <a:lvl5pPr marL="0" indent="1828800">
              <a:buClrTx/>
              <a:buSzTx/>
              <a:buNone/>
              <a:defRPr sz="2000" cap="all">
                <a:solidFill>
                  <a:srgbClr val="EF53A5"/>
                </a:solidFill>
              </a:defRPr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58" name="Rectangle 15"/>
          <p:cNvSpPr/>
          <p:nvPr/>
        </p:nvSpPr>
        <p:spPr>
          <a:xfrm>
            <a:off x="10437811" y="0"/>
            <a:ext cx="685801" cy="1143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59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標題及內容">
    <p:bg>
      <p:bgPr>
        <a:gradFill flip="none" rotWithShape="1">
          <a:gsLst>
            <a:gs pos="0">
              <a:srgbClr val="ECEAE7"/>
            </a:gs>
            <a:gs pos="100000">
              <a:srgbClr val="C9C6C0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Rectangle 7"/>
          <p:cNvSpPr/>
          <p:nvPr/>
        </p:nvSpPr>
        <p:spPr>
          <a:xfrm>
            <a:off x="0" y="2019472"/>
            <a:ext cx="12192000" cy="4105948"/>
          </a:xfrm>
          <a:prstGeom prst="rect">
            <a:avLst/>
          </a:prstGeom>
          <a:gradFill>
            <a:gsLst>
              <a:gs pos="0">
                <a:srgbClr val="DFDBD5">
                  <a:alpha val="0"/>
                </a:srgbClr>
              </a:gs>
              <a:gs pos="100000">
                <a:srgbClr val="DFDBD5"/>
              </a:gs>
            </a:gsLst>
            <a:lin ang="5400000"/>
          </a:gra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Gill Sans MT"/>
                <a:ea typeface="Gill Sans MT"/>
                <a:cs typeface="Gill Sans MT"/>
                <a:sym typeface="Gill Sans MT"/>
              </a:defRPr>
            </a:pPr>
            <a:endParaRPr/>
          </a:p>
        </p:txBody>
      </p:sp>
      <p:pic>
        <p:nvPicPr>
          <p:cNvPr id="428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rcRect t="1538"/>
          <a:stretch>
            <a:fillRect/>
          </a:stretch>
        </p:blipFill>
        <p:spPr>
          <a:xfrm>
            <a:off x="0" y="6126479"/>
            <a:ext cx="12192000" cy="731528"/>
          </a:xfrm>
          <a:prstGeom prst="rect">
            <a:avLst/>
          </a:prstGeom>
          <a:ln w="12700">
            <a:miter lim="400000"/>
          </a:ln>
        </p:spPr>
      </p:pic>
      <p:sp>
        <p:nvSpPr>
          <p:cNvPr id="429" name="Straight Connector 9"/>
          <p:cNvSpPr/>
          <p:nvPr/>
        </p:nvSpPr>
        <p:spPr>
          <a:xfrm>
            <a:off x="-2" y="6128411"/>
            <a:ext cx="12192004" cy="8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txBody>
          <a:bodyPr lIns="45718" tIns="45718" rIns="45718" bIns="45718"/>
          <a:lstStyle/>
          <a:p>
            <a:pPr>
              <a:defRPr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430" name="大標題文字"/>
          <p:cNvSpPr txBox="1">
            <a:spLocks noGrp="1"/>
          </p:cNvSpPr>
          <p:nvPr>
            <p:ph type="title"/>
          </p:nvPr>
        </p:nvSpPr>
        <p:spPr>
          <a:xfrm>
            <a:off x="1451579" y="804519"/>
            <a:ext cx="9603276" cy="1049236"/>
          </a:xfrm>
          <a:prstGeom prst="rect">
            <a:avLst/>
          </a:prstGeom>
        </p:spPr>
        <p:txBody>
          <a:bodyPr lIns="45718" tIns="45718" rIns="45718" bIns="45718" anchor="t">
            <a:normAutofit/>
          </a:bodyPr>
          <a:lstStyle>
            <a:lvl1pPr defTabSz="914400">
              <a:lnSpc>
                <a:spcPct val="90000"/>
              </a:lnSpc>
              <a:defRPr sz="3200" cap="all">
                <a:solidFill>
                  <a:srgbClr val="000000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</a:lstStyle>
          <a:p>
            <a:r>
              <a:t>大標題文字</a:t>
            </a:r>
          </a:p>
        </p:txBody>
      </p:sp>
      <p:sp>
        <p:nvSpPr>
          <p:cNvPr id="431" name="內文層級一…"/>
          <p:cNvSpPr txBox="1">
            <a:spLocks noGrp="1"/>
          </p:cNvSpPr>
          <p:nvPr>
            <p:ph type="body" sz="half" idx="1"/>
          </p:nvPr>
        </p:nvSpPr>
        <p:spPr>
          <a:xfrm>
            <a:off x="1451579" y="2015732"/>
            <a:ext cx="9603276" cy="3450615"/>
          </a:xfrm>
          <a:prstGeom prst="rect">
            <a:avLst/>
          </a:prstGeom>
        </p:spPr>
        <p:txBody>
          <a:bodyPr lIns="45718" tIns="45718" rIns="45718" bIns="45718"/>
          <a:lstStyle>
            <a:lvl1pPr marL="228600" indent="-228600" defTabSz="914400">
              <a:lnSpc>
                <a:spcPct val="120000"/>
              </a:lnSpc>
              <a:buClr>
                <a:srgbClr val="B71E42"/>
              </a:buClr>
              <a:buSzPct val="100000"/>
              <a:buFont typeface="Arial"/>
              <a:buChar char="•"/>
              <a:defRPr sz="2000">
                <a:solidFill>
                  <a:srgbClr val="000000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711200" indent="-254000" defTabSz="914400">
              <a:lnSpc>
                <a:spcPct val="120000"/>
              </a:lnSpc>
              <a:buClr>
                <a:srgbClr val="B71E42"/>
              </a:buClr>
              <a:buSzPct val="100000"/>
              <a:buFont typeface="Arial"/>
              <a:buChar char="•"/>
              <a:defRPr sz="2000">
                <a:solidFill>
                  <a:srgbClr val="000000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1200150" indent="-285750" defTabSz="914400">
              <a:lnSpc>
                <a:spcPct val="120000"/>
              </a:lnSpc>
              <a:buClr>
                <a:srgbClr val="B71E42"/>
              </a:buClr>
              <a:buSzPct val="100000"/>
              <a:buFont typeface="Arial"/>
              <a:buChar char="•"/>
              <a:defRPr sz="2000">
                <a:solidFill>
                  <a:srgbClr val="000000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698169" indent="-326569" defTabSz="914400">
              <a:lnSpc>
                <a:spcPct val="120000"/>
              </a:lnSpc>
              <a:buClr>
                <a:srgbClr val="B71E42"/>
              </a:buClr>
              <a:buSzPct val="100000"/>
              <a:buFont typeface="Arial"/>
              <a:buChar char="•"/>
              <a:defRPr sz="2000">
                <a:solidFill>
                  <a:srgbClr val="000000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2209800" indent="-381000" defTabSz="914400">
              <a:lnSpc>
                <a:spcPct val="120000"/>
              </a:lnSpc>
              <a:buClr>
                <a:srgbClr val="B71E42"/>
              </a:buClr>
              <a:buSzPct val="100000"/>
              <a:buFont typeface="Arial"/>
              <a:buChar char="•"/>
              <a:defRPr sz="2000">
                <a:solidFill>
                  <a:srgbClr val="000000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432" name="Straight Connector 32"/>
          <p:cNvSpPr/>
          <p:nvPr/>
        </p:nvSpPr>
        <p:spPr>
          <a:xfrm>
            <a:off x="1453896" y="1847087"/>
            <a:ext cx="9607524" cy="6"/>
          </a:xfrm>
          <a:prstGeom prst="line">
            <a:avLst/>
          </a:prstGeom>
          <a:ln w="31750">
            <a:solidFill>
              <a:srgbClr val="B71E42"/>
            </a:solidFill>
          </a:ln>
        </p:spPr>
        <p:txBody>
          <a:bodyPr lIns="45718" tIns="45718" rIns="45718" bIns="45718"/>
          <a:lstStyle/>
          <a:p>
            <a:pPr>
              <a:defRPr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433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791409" y="798972"/>
            <a:ext cx="499672" cy="523237"/>
          </a:xfrm>
          <a:prstGeom prst="rect">
            <a:avLst/>
          </a:prstGeom>
        </p:spPr>
        <p:txBody>
          <a:bodyPr lIns="45718" tIns="45718" rIns="45718" bIns="45718" anchor="t"/>
          <a:lstStyle>
            <a:lvl1pPr algn="r">
              <a:defRPr>
                <a:solidFill>
                  <a:srgbClr val="B71E42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標題投影片">
    <p:bg>
      <p:bgPr>
        <a:gradFill flip="none" rotWithShape="1">
          <a:gsLst>
            <a:gs pos="0">
              <a:srgbClr val="ECEAE7"/>
            </a:gs>
            <a:gs pos="100000">
              <a:srgbClr val="C9C6C0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Rectangle 7"/>
          <p:cNvSpPr/>
          <p:nvPr/>
        </p:nvSpPr>
        <p:spPr>
          <a:xfrm>
            <a:off x="0" y="2019472"/>
            <a:ext cx="12192000" cy="4105948"/>
          </a:xfrm>
          <a:prstGeom prst="rect">
            <a:avLst/>
          </a:prstGeom>
          <a:gradFill>
            <a:gsLst>
              <a:gs pos="0">
                <a:srgbClr val="DFDBD5">
                  <a:alpha val="0"/>
                </a:srgbClr>
              </a:gs>
              <a:gs pos="100000">
                <a:srgbClr val="DFDBD5"/>
              </a:gs>
            </a:gsLst>
            <a:lin ang="5400000"/>
          </a:gra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Gill Sans MT"/>
                <a:ea typeface="Gill Sans MT"/>
                <a:cs typeface="Gill Sans MT"/>
                <a:sym typeface="Gill Sans MT"/>
              </a:defRPr>
            </a:pPr>
            <a:endParaRPr/>
          </a:p>
        </p:txBody>
      </p:sp>
      <p:pic>
        <p:nvPicPr>
          <p:cNvPr id="441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rcRect t="1538"/>
          <a:stretch>
            <a:fillRect/>
          </a:stretch>
        </p:blipFill>
        <p:spPr>
          <a:xfrm>
            <a:off x="0" y="6126479"/>
            <a:ext cx="12192000" cy="731528"/>
          </a:xfrm>
          <a:prstGeom prst="rect">
            <a:avLst/>
          </a:prstGeom>
          <a:ln w="12700">
            <a:miter lim="400000"/>
          </a:ln>
        </p:spPr>
      </p:pic>
      <p:sp>
        <p:nvSpPr>
          <p:cNvPr id="442" name="Straight Connector 9"/>
          <p:cNvSpPr/>
          <p:nvPr/>
        </p:nvSpPr>
        <p:spPr>
          <a:xfrm>
            <a:off x="-2" y="6128411"/>
            <a:ext cx="12192004" cy="8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txBody>
          <a:bodyPr lIns="45718" tIns="45718" rIns="45718" bIns="45718"/>
          <a:lstStyle/>
          <a:p>
            <a:pPr>
              <a:defRPr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443" name="大標題文字"/>
          <p:cNvSpPr txBox="1">
            <a:spLocks noGrp="1"/>
          </p:cNvSpPr>
          <p:nvPr>
            <p:ph type="title"/>
          </p:nvPr>
        </p:nvSpPr>
        <p:spPr>
          <a:xfrm>
            <a:off x="2417778" y="802297"/>
            <a:ext cx="8637076" cy="2541435"/>
          </a:xfrm>
          <a:prstGeom prst="rect">
            <a:avLst/>
          </a:prstGeom>
        </p:spPr>
        <p:txBody>
          <a:bodyPr lIns="0" tIns="0" rIns="0" bIns="0" anchor="b">
            <a:normAutofit/>
          </a:bodyPr>
          <a:lstStyle>
            <a:lvl1pPr defTabSz="914400">
              <a:lnSpc>
                <a:spcPct val="90000"/>
              </a:lnSpc>
              <a:defRPr sz="6600" cap="all">
                <a:solidFill>
                  <a:srgbClr val="000000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</a:lstStyle>
          <a:p>
            <a:r>
              <a:t>大標題文字</a:t>
            </a:r>
          </a:p>
        </p:txBody>
      </p:sp>
      <p:sp>
        <p:nvSpPr>
          <p:cNvPr id="444" name="內文層級一…"/>
          <p:cNvSpPr txBox="1">
            <a:spLocks noGrp="1"/>
          </p:cNvSpPr>
          <p:nvPr>
            <p:ph type="body" sz="quarter" idx="1"/>
          </p:nvPr>
        </p:nvSpPr>
        <p:spPr>
          <a:xfrm>
            <a:off x="2417778" y="3531203"/>
            <a:ext cx="8637076" cy="977626"/>
          </a:xfrm>
          <a:prstGeom prst="rect">
            <a:avLst/>
          </a:prstGeom>
        </p:spPr>
        <p:txBody>
          <a:bodyPr lIns="91436" tIns="91436" rIns="91436" bIns="91436"/>
          <a:lstStyle>
            <a:lvl1pPr marL="0" indent="0" defTabSz="914400">
              <a:lnSpc>
                <a:spcPct val="120000"/>
              </a:lnSpc>
              <a:buClrTx/>
              <a:buSzTx/>
              <a:buNone/>
              <a:defRPr cap="all">
                <a:solidFill>
                  <a:srgbClr val="000000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0" indent="0" defTabSz="914400">
              <a:lnSpc>
                <a:spcPct val="120000"/>
              </a:lnSpc>
              <a:buClrTx/>
              <a:buSzTx/>
              <a:buNone/>
              <a:defRPr cap="all">
                <a:solidFill>
                  <a:srgbClr val="000000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0" indent="0" defTabSz="914400">
              <a:lnSpc>
                <a:spcPct val="120000"/>
              </a:lnSpc>
              <a:buClrTx/>
              <a:buSzTx/>
              <a:buNone/>
              <a:defRPr cap="all">
                <a:solidFill>
                  <a:srgbClr val="000000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0" indent="0" defTabSz="914400">
              <a:lnSpc>
                <a:spcPct val="120000"/>
              </a:lnSpc>
              <a:buClrTx/>
              <a:buSzTx/>
              <a:buNone/>
              <a:defRPr cap="all">
                <a:solidFill>
                  <a:srgbClr val="000000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0" indent="0" defTabSz="914400">
              <a:lnSpc>
                <a:spcPct val="120000"/>
              </a:lnSpc>
              <a:buClrTx/>
              <a:buSzTx/>
              <a:buNone/>
              <a:defRPr cap="all">
                <a:solidFill>
                  <a:srgbClr val="000000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445" name="Straight Connector 14"/>
          <p:cNvSpPr/>
          <p:nvPr/>
        </p:nvSpPr>
        <p:spPr>
          <a:xfrm>
            <a:off x="2417777" y="3528539"/>
            <a:ext cx="8637077" cy="6"/>
          </a:xfrm>
          <a:prstGeom prst="line">
            <a:avLst/>
          </a:prstGeom>
          <a:ln w="31750">
            <a:solidFill>
              <a:srgbClr val="B71E42"/>
            </a:solidFill>
          </a:ln>
        </p:spPr>
        <p:txBody>
          <a:bodyPr lIns="45718" tIns="45718" rIns="45718" bIns="45718"/>
          <a:lstStyle/>
          <a:p>
            <a:pPr>
              <a:defRPr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446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1749012" y="798972"/>
            <a:ext cx="499673" cy="523237"/>
          </a:xfrm>
          <a:prstGeom prst="rect">
            <a:avLst/>
          </a:prstGeom>
        </p:spPr>
        <p:txBody>
          <a:bodyPr lIns="45718" tIns="45718" rIns="45718" bIns="45718" anchor="t"/>
          <a:lstStyle>
            <a:lvl1pPr algn="r">
              <a:defRPr>
                <a:solidFill>
                  <a:srgbClr val="B71E42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"/>
          <p:cNvGrpSpPr/>
          <p:nvPr/>
        </p:nvGrpSpPr>
        <p:grpSpPr>
          <a:xfrm>
            <a:off x="0" y="0"/>
            <a:ext cx="12192001" cy="6858000"/>
            <a:chOff x="0" y="0"/>
            <a:chExt cx="12192001" cy="6858000"/>
          </a:xfrm>
        </p:grpSpPr>
        <p:sp>
          <p:nvSpPr>
            <p:cNvPr id="66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67" name="Oval 12"/>
            <p:cNvSpPr/>
            <p:nvPr/>
          </p:nvSpPr>
          <p:spPr>
            <a:xfrm>
              <a:off x="-1" y="2667000"/>
              <a:ext cx="4191001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36000">
                  <a:schemeClr val="accent5">
                    <a:alpha val="10000"/>
                  </a:schemeClr>
                </a:gs>
                <a:gs pos="75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68" name="Oval 14"/>
            <p:cNvSpPr/>
            <p:nvPr/>
          </p:nvSpPr>
          <p:spPr>
            <a:xfrm>
              <a:off x="-1" y="2895600"/>
              <a:ext cx="2362201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3600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69" name="Oval 17"/>
            <p:cNvSpPr/>
            <p:nvPr/>
          </p:nvSpPr>
          <p:spPr>
            <a:xfrm>
              <a:off x="8609011" y="5867400"/>
              <a:ext cx="990601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36000">
                  <a:schemeClr val="accent5">
                    <a:alpha val="7000"/>
                  </a:schemeClr>
                </a:gs>
                <a:gs pos="66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70" name="Oval 15"/>
            <p:cNvSpPr/>
            <p:nvPr/>
          </p:nvSpPr>
          <p:spPr>
            <a:xfrm>
              <a:off x="8609011" y="1676400"/>
              <a:ext cx="2819401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36000">
                  <a:schemeClr val="accent5">
                    <a:alpha val="6000"/>
                  </a:schemeClr>
                </a:gs>
                <a:gs pos="69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71" name="Oval 16"/>
            <p:cNvSpPr/>
            <p:nvPr/>
          </p:nvSpPr>
          <p:spPr>
            <a:xfrm>
              <a:off x="7999411" y="8463"/>
              <a:ext cx="1600201" cy="1600201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36000">
                  <a:schemeClr val="accent5">
                    <a:alpha val="7000"/>
                  </a:schemeClr>
                </a:gs>
                <a:gs pos="73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72" name="Freeform 5"/>
            <p:cNvSpPr/>
            <p:nvPr/>
          </p:nvSpPr>
          <p:spPr>
            <a:xfrm rot="21010067">
              <a:off x="8490951" y="1797517"/>
              <a:ext cx="3299408" cy="4409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184" y="10323"/>
                  </a:moveTo>
                  <a:cubicBezTo>
                    <a:pt x="3750" y="15945"/>
                    <a:pt x="16252" y="21600"/>
                    <a:pt x="21509" y="21571"/>
                  </a:cubicBezTo>
                  <a:cubicBezTo>
                    <a:pt x="21576" y="7983"/>
                    <a:pt x="21533" y="13589"/>
                    <a:pt x="21600" y="0"/>
                  </a:cubicBezTo>
                  <a:lnTo>
                    <a:pt x="20881" y="832"/>
                  </a:lnTo>
                  <a:lnTo>
                    <a:pt x="20161" y="1631"/>
                  </a:lnTo>
                  <a:lnTo>
                    <a:pt x="19442" y="2405"/>
                  </a:lnTo>
                  <a:lnTo>
                    <a:pt x="18721" y="3070"/>
                  </a:lnTo>
                  <a:lnTo>
                    <a:pt x="17999" y="3739"/>
                  </a:lnTo>
                  <a:lnTo>
                    <a:pt x="17278" y="4366"/>
                  </a:lnTo>
                  <a:lnTo>
                    <a:pt x="16565" y="4901"/>
                  </a:lnTo>
                  <a:lnTo>
                    <a:pt x="15839" y="5402"/>
                  </a:lnTo>
                  <a:lnTo>
                    <a:pt x="15120" y="5871"/>
                  </a:lnTo>
                  <a:lnTo>
                    <a:pt x="14414" y="6270"/>
                  </a:lnTo>
                  <a:lnTo>
                    <a:pt x="13694" y="6670"/>
                  </a:lnTo>
                  <a:lnTo>
                    <a:pt x="12988" y="7008"/>
                  </a:lnTo>
                  <a:lnTo>
                    <a:pt x="12282" y="7273"/>
                  </a:lnTo>
                  <a:lnTo>
                    <a:pt x="11575" y="7542"/>
                  </a:lnTo>
                  <a:lnTo>
                    <a:pt x="10878" y="7771"/>
                  </a:lnTo>
                  <a:lnTo>
                    <a:pt x="10189" y="7942"/>
                  </a:lnTo>
                  <a:lnTo>
                    <a:pt x="9495" y="8072"/>
                  </a:lnTo>
                  <a:lnTo>
                    <a:pt x="8811" y="8207"/>
                  </a:lnTo>
                  <a:lnTo>
                    <a:pt x="8135" y="8272"/>
                  </a:lnTo>
                  <a:lnTo>
                    <a:pt x="7461" y="8342"/>
                  </a:lnTo>
                  <a:lnTo>
                    <a:pt x="6793" y="8370"/>
                  </a:lnTo>
                  <a:lnTo>
                    <a:pt x="6132" y="8342"/>
                  </a:lnTo>
                  <a:lnTo>
                    <a:pt x="5480" y="8342"/>
                  </a:lnTo>
                  <a:lnTo>
                    <a:pt x="4834" y="8272"/>
                  </a:lnTo>
                  <a:lnTo>
                    <a:pt x="4197" y="8170"/>
                  </a:lnTo>
                  <a:lnTo>
                    <a:pt x="3570" y="8072"/>
                  </a:lnTo>
                  <a:lnTo>
                    <a:pt x="2955" y="7971"/>
                  </a:lnTo>
                  <a:lnTo>
                    <a:pt x="2344" y="7807"/>
                  </a:lnTo>
                  <a:lnTo>
                    <a:pt x="1741" y="7636"/>
                  </a:lnTo>
                  <a:lnTo>
                    <a:pt x="1151" y="7473"/>
                  </a:lnTo>
                  <a:lnTo>
                    <a:pt x="0" y="7037"/>
                  </a:lnTo>
                  <a:cubicBezTo>
                    <a:pt x="60" y="8134"/>
                    <a:pt x="123" y="9226"/>
                    <a:pt x="184" y="10323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73" name="Freeform 5"/>
            <p:cNvSpPr/>
            <p:nvPr/>
          </p:nvSpPr>
          <p:spPr>
            <a:xfrm>
              <a:off x="459506" y="1866405"/>
              <a:ext cx="11277601" cy="45339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8"/>
                  </a:lnTo>
                  <a:lnTo>
                    <a:pt x="21110" y="197"/>
                  </a:lnTo>
                  <a:lnTo>
                    <a:pt x="20621" y="378"/>
                  </a:lnTo>
                  <a:lnTo>
                    <a:pt x="20131" y="552"/>
                  </a:lnTo>
                  <a:lnTo>
                    <a:pt x="19639" y="703"/>
                  </a:lnTo>
                  <a:lnTo>
                    <a:pt x="19149" y="855"/>
                  </a:lnTo>
                  <a:lnTo>
                    <a:pt x="18657" y="998"/>
                  </a:lnTo>
                  <a:lnTo>
                    <a:pt x="18170" y="1119"/>
                  </a:lnTo>
                  <a:lnTo>
                    <a:pt x="17678" y="1233"/>
                  </a:lnTo>
                  <a:lnTo>
                    <a:pt x="17188" y="1339"/>
                  </a:lnTo>
                  <a:lnTo>
                    <a:pt x="16705" y="1429"/>
                  </a:lnTo>
                  <a:lnTo>
                    <a:pt x="16218" y="1520"/>
                  </a:lnTo>
                  <a:lnTo>
                    <a:pt x="15735" y="1596"/>
                  </a:lnTo>
                  <a:lnTo>
                    <a:pt x="14774" y="1717"/>
                  </a:lnTo>
                  <a:lnTo>
                    <a:pt x="14300" y="1770"/>
                  </a:lnTo>
                  <a:lnTo>
                    <a:pt x="13828" y="1808"/>
                  </a:lnTo>
                  <a:lnTo>
                    <a:pt x="13357" y="1838"/>
                  </a:lnTo>
                  <a:lnTo>
                    <a:pt x="12892" y="1868"/>
                  </a:lnTo>
                  <a:lnTo>
                    <a:pt x="12430" y="1883"/>
                  </a:lnTo>
                  <a:lnTo>
                    <a:pt x="11971" y="1898"/>
                  </a:lnTo>
                  <a:lnTo>
                    <a:pt x="11518" y="1906"/>
                  </a:lnTo>
                  <a:lnTo>
                    <a:pt x="11068" y="1898"/>
                  </a:lnTo>
                  <a:lnTo>
                    <a:pt x="10624" y="1898"/>
                  </a:lnTo>
                  <a:lnTo>
                    <a:pt x="10183" y="1883"/>
                  </a:lnTo>
                  <a:lnTo>
                    <a:pt x="9751" y="1861"/>
                  </a:lnTo>
                  <a:lnTo>
                    <a:pt x="9322" y="1838"/>
                  </a:lnTo>
                  <a:lnTo>
                    <a:pt x="8903" y="1815"/>
                  </a:lnTo>
                  <a:lnTo>
                    <a:pt x="8486" y="1777"/>
                  </a:lnTo>
                  <a:lnTo>
                    <a:pt x="8076" y="1739"/>
                  </a:lnTo>
                  <a:lnTo>
                    <a:pt x="7674" y="1702"/>
                  </a:lnTo>
                  <a:lnTo>
                    <a:pt x="6890" y="1603"/>
                  </a:lnTo>
                  <a:lnTo>
                    <a:pt x="6139" y="1497"/>
                  </a:lnTo>
                  <a:lnTo>
                    <a:pt x="5418" y="1384"/>
                  </a:lnTo>
                  <a:lnTo>
                    <a:pt x="4734" y="1263"/>
                  </a:lnTo>
                  <a:lnTo>
                    <a:pt x="4083" y="1134"/>
                  </a:lnTo>
                  <a:lnTo>
                    <a:pt x="3478" y="998"/>
                  </a:lnTo>
                  <a:lnTo>
                    <a:pt x="2910" y="862"/>
                  </a:lnTo>
                  <a:lnTo>
                    <a:pt x="2387" y="726"/>
                  </a:lnTo>
                  <a:lnTo>
                    <a:pt x="1906" y="597"/>
                  </a:lnTo>
                  <a:lnTo>
                    <a:pt x="1481" y="476"/>
                  </a:lnTo>
                  <a:lnTo>
                    <a:pt x="1098" y="363"/>
                  </a:lnTo>
                  <a:lnTo>
                    <a:pt x="772" y="265"/>
                  </a:lnTo>
                  <a:lnTo>
                    <a:pt x="502" y="174"/>
                  </a:lnTo>
                  <a:lnTo>
                    <a:pt x="128" y="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74" name="Freeform 5"/>
            <p:cNvSpPr/>
            <p:nvPr/>
          </p:nvSpPr>
          <p:spPr>
            <a:xfrm>
              <a:off x="0" y="1587"/>
              <a:ext cx="12192001" cy="68564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  <a:moveTo>
                    <a:pt x="20745" y="20100"/>
                  </a:moveTo>
                  <a:lnTo>
                    <a:pt x="844" y="20100"/>
                  </a:lnTo>
                  <a:lnTo>
                    <a:pt x="844" y="1480"/>
                  </a:lnTo>
                  <a:lnTo>
                    <a:pt x="20745" y="1480"/>
                  </a:lnTo>
                  <a:lnTo>
                    <a:pt x="20745" y="201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76" name="Rectangle 20"/>
          <p:cNvSpPr/>
          <p:nvPr/>
        </p:nvSpPr>
        <p:spPr>
          <a:xfrm>
            <a:off x="10437811" y="0"/>
            <a:ext cx="685801" cy="1143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77" name="大標題文字"/>
          <p:cNvSpPr txBox="1">
            <a:spLocks noGrp="1"/>
          </p:cNvSpPr>
          <p:nvPr>
            <p:ph type="title"/>
          </p:nvPr>
        </p:nvSpPr>
        <p:spPr>
          <a:xfrm>
            <a:off x="1154954" y="973667"/>
            <a:ext cx="8761414" cy="706966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大標題文字</a:t>
            </a:r>
          </a:p>
        </p:txBody>
      </p:sp>
      <p:sp>
        <p:nvSpPr>
          <p:cNvPr id="78" name="內文層級一…"/>
          <p:cNvSpPr txBox="1">
            <a:spLocks noGrp="1"/>
          </p:cNvSpPr>
          <p:nvPr>
            <p:ph type="body" sz="quarter" idx="1"/>
          </p:nvPr>
        </p:nvSpPr>
        <p:spPr>
          <a:xfrm>
            <a:off x="1154954" y="2603500"/>
            <a:ext cx="4825159" cy="3416302"/>
          </a:xfrm>
          <a:prstGeom prst="rect">
            <a:avLst/>
          </a:prstGeom>
        </p:spPr>
        <p:txBody>
          <a:bodyPr/>
          <a:lstStyle/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79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" name="Group 7"/>
          <p:cNvGrpSpPr/>
          <p:nvPr/>
        </p:nvGrpSpPr>
        <p:grpSpPr>
          <a:xfrm>
            <a:off x="0" y="0"/>
            <a:ext cx="12192001" cy="6858000"/>
            <a:chOff x="0" y="0"/>
            <a:chExt cx="12192001" cy="6858000"/>
          </a:xfrm>
        </p:grpSpPr>
        <p:sp>
          <p:nvSpPr>
            <p:cNvPr id="86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7" name="Oval 12"/>
            <p:cNvSpPr/>
            <p:nvPr/>
          </p:nvSpPr>
          <p:spPr>
            <a:xfrm>
              <a:off x="-1" y="2667000"/>
              <a:ext cx="4191001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36000">
                  <a:schemeClr val="accent5">
                    <a:alpha val="10000"/>
                  </a:schemeClr>
                </a:gs>
                <a:gs pos="75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8" name="Oval 14"/>
            <p:cNvSpPr/>
            <p:nvPr/>
          </p:nvSpPr>
          <p:spPr>
            <a:xfrm>
              <a:off x="-1" y="2895600"/>
              <a:ext cx="2362201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3600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9" name="Oval 17"/>
            <p:cNvSpPr/>
            <p:nvPr/>
          </p:nvSpPr>
          <p:spPr>
            <a:xfrm>
              <a:off x="8609011" y="5867400"/>
              <a:ext cx="990601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36000">
                  <a:schemeClr val="accent5">
                    <a:alpha val="7000"/>
                  </a:schemeClr>
                </a:gs>
                <a:gs pos="66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90" name="Oval 15"/>
            <p:cNvSpPr/>
            <p:nvPr/>
          </p:nvSpPr>
          <p:spPr>
            <a:xfrm>
              <a:off x="8609011" y="1676400"/>
              <a:ext cx="2819401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36000">
                  <a:schemeClr val="accent5">
                    <a:alpha val="6000"/>
                  </a:schemeClr>
                </a:gs>
                <a:gs pos="69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91" name="Oval 16"/>
            <p:cNvSpPr/>
            <p:nvPr/>
          </p:nvSpPr>
          <p:spPr>
            <a:xfrm>
              <a:off x="7999411" y="8463"/>
              <a:ext cx="1600201" cy="1600201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36000">
                  <a:schemeClr val="accent5">
                    <a:alpha val="7000"/>
                  </a:schemeClr>
                </a:gs>
                <a:gs pos="73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92" name="Freeform 5"/>
            <p:cNvSpPr/>
            <p:nvPr/>
          </p:nvSpPr>
          <p:spPr>
            <a:xfrm rot="21010067">
              <a:off x="8490951" y="1797517"/>
              <a:ext cx="3299408" cy="4409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184" y="10323"/>
                  </a:moveTo>
                  <a:cubicBezTo>
                    <a:pt x="3750" y="15945"/>
                    <a:pt x="16252" y="21600"/>
                    <a:pt x="21509" y="21571"/>
                  </a:cubicBezTo>
                  <a:cubicBezTo>
                    <a:pt x="21576" y="7983"/>
                    <a:pt x="21533" y="13589"/>
                    <a:pt x="21600" y="0"/>
                  </a:cubicBezTo>
                  <a:lnTo>
                    <a:pt x="20881" y="832"/>
                  </a:lnTo>
                  <a:lnTo>
                    <a:pt x="20161" y="1631"/>
                  </a:lnTo>
                  <a:lnTo>
                    <a:pt x="19442" y="2405"/>
                  </a:lnTo>
                  <a:lnTo>
                    <a:pt x="18721" y="3070"/>
                  </a:lnTo>
                  <a:lnTo>
                    <a:pt x="17999" y="3739"/>
                  </a:lnTo>
                  <a:lnTo>
                    <a:pt x="17278" y="4366"/>
                  </a:lnTo>
                  <a:lnTo>
                    <a:pt x="16565" y="4901"/>
                  </a:lnTo>
                  <a:lnTo>
                    <a:pt x="15839" y="5402"/>
                  </a:lnTo>
                  <a:lnTo>
                    <a:pt x="15120" y="5871"/>
                  </a:lnTo>
                  <a:lnTo>
                    <a:pt x="14414" y="6270"/>
                  </a:lnTo>
                  <a:lnTo>
                    <a:pt x="13694" y="6670"/>
                  </a:lnTo>
                  <a:lnTo>
                    <a:pt x="12988" y="7008"/>
                  </a:lnTo>
                  <a:lnTo>
                    <a:pt x="12282" y="7273"/>
                  </a:lnTo>
                  <a:lnTo>
                    <a:pt x="11575" y="7542"/>
                  </a:lnTo>
                  <a:lnTo>
                    <a:pt x="10878" y="7771"/>
                  </a:lnTo>
                  <a:lnTo>
                    <a:pt x="10189" y="7942"/>
                  </a:lnTo>
                  <a:lnTo>
                    <a:pt x="9495" y="8072"/>
                  </a:lnTo>
                  <a:lnTo>
                    <a:pt x="8811" y="8207"/>
                  </a:lnTo>
                  <a:lnTo>
                    <a:pt x="8135" y="8272"/>
                  </a:lnTo>
                  <a:lnTo>
                    <a:pt x="7461" y="8342"/>
                  </a:lnTo>
                  <a:lnTo>
                    <a:pt x="6793" y="8370"/>
                  </a:lnTo>
                  <a:lnTo>
                    <a:pt x="6132" y="8342"/>
                  </a:lnTo>
                  <a:lnTo>
                    <a:pt x="5480" y="8342"/>
                  </a:lnTo>
                  <a:lnTo>
                    <a:pt x="4834" y="8272"/>
                  </a:lnTo>
                  <a:lnTo>
                    <a:pt x="4197" y="8170"/>
                  </a:lnTo>
                  <a:lnTo>
                    <a:pt x="3570" y="8072"/>
                  </a:lnTo>
                  <a:lnTo>
                    <a:pt x="2955" y="7971"/>
                  </a:lnTo>
                  <a:lnTo>
                    <a:pt x="2344" y="7807"/>
                  </a:lnTo>
                  <a:lnTo>
                    <a:pt x="1741" y="7636"/>
                  </a:lnTo>
                  <a:lnTo>
                    <a:pt x="1151" y="7473"/>
                  </a:lnTo>
                  <a:lnTo>
                    <a:pt x="0" y="7037"/>
                  </a:lnTo>
                  <a:cubicBezTo>
                    <a:pt x="60" y="8134"/>
                    <a:pt x="123" y="9226"/>
                    <a:pt x="184" y="10323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93" name="Freeform 5"/>
            <p:cNvSpPr/>
            <p:nvPr/>
          </p:nvSpPr>
          <p:spPr>
            <a:xfrm>
              <a:off x="459506" y="1866405"/>
              <a:ext cx="11277601" cy="45339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8"/>
                  </a:lnTo>
                  <a:lnTo>
                    <a:pt x="21110" y="197"/>
                  </a:lnTo>
                  <a:lnTo>
                    <a:pt x="20621" y="378"/>
                  </a:lnTo>
                  <a:lnTo>
                    <a:pt x="20131" y="552"/>
                  </a:lnTo>
                  <a:lnTo>
                    <a:pt x="19639" y="703"/>
                  </a:lnTo>
                  <a:lnTo>
                    <a:pt x="19149" y="855"/>
                  </a:lnTo>
                  <a:lnTo>
                    <a:pt x="18657" y="998"/>
                  </a:lnTo>
                  <a:lnTo>
                    <a:pt x="18170" y="1119"/>
                  </a:lnTo>
                  <a:lnTo>
                    <a:pt x="17678" y="1233"/>
                  </a:lnTo>
                  <a:lnTo>
                    <a:pt x="17188" y="1339"/>
                  </a:lnTo>
                  <a:lnTo>
                    <a:pt x="16705" y="1429"/>
                  </a:lnTo>
                  <a:lnTo>
                    <a:pt x="16218" y="1520"/>
                  </a:lnTo>
                  <a:lnTo>
                    <a:pt x="15735" y="1596"/>
                  </a:lnTo>
                  <a:lnTo>
                    <a:pt x="14774" y="1717"/>
                  </a:lnTo>
                  <a:lnTo>
                    <a:pt x="14300" y="1770"/>
                  </a:lnTo>
                  <a:lnTo>
                    <a:pt x="13828" y="1808"/>
                  </a:lnTo>
                  <a:lnTo>
                    <a:pt x="13357" y="1838"/>
                  </a:lnTo>
                  <a:lnTo>
                    <a:pt x="12892" y="1868"/>
                  </a:lnTo>
                  <a:lnTo>
                    <a:pt x="12430" y="1883"/>
                  </a:lnTo>
                  <a:lnTo>
                    <a:pt x="11971" y="1898"/>
                  </a:lnTo>
                  <a:lnTo>
                    <a:pt x="11518" y="1906"/>
                  </a:lnTo>
                  <a:lnTo>
                    <a:pt x="11068" y="1898"/>
                  </a:lnTo>
                  <a:lnTo>
                    <a:pt x="10624" y="1898"/>
                  </a:lnTo>
                  <a:lnTo>
                    <a:pt x="10183" y="1883"/>
                  </a:lnTo>
                  <a:lnTo>
                    <a:pt x="9751" y="1861"/>
                  </a:lnTo>
                  <a:lnTo>
                    <a:pt x="9322" y="1838"/>
                  </a:lnTo>
                  <a:lnTo>
                    <a:pt x="8903" y="1815"/>
                  </a:lnTo>
                  <a:lnTo>
                    <a:pt x="8486" y="1777"/>
                  </a:lnTo>
                  <a:lnTo>
                    <a:pt x="8076" y="1739"/>
                  </a:lnTo>
                  <a:lnTo>
                    <a:pt x="7674" y="1702"/>
                  </a:lnTo>
                  <a:lnTo>
                    <a:pt x="6890" y="1603"/>
                  </a:lnTo>
                  <a:lnTo>
                    <a:pt x="6139" y="1497"/>
                  </a:lnTo>
                  <a:lnTo>
                    <a:pt x="5418" y="1384"/>
                  </a:lnTo>
                  <a:lnTo>
                    <a:pt x="4734" y="1263"/>
                  </a:lnTo>
                  <a:lnTo>
                    <a:pt x="4083" y="1134"/>
                  </a:lnTo>
                  <a:lnTo>
                    <a:pt x="3478" y="998"/>
                  </a:lnTo>
                  <a:lnTo>
                    <a:pt x="2910" y="862"/>
                  </a:lnTo>
                  <a:lnTo>
                    <a:pt x="2387" y="726"/>
                  </a:lnTo>
                  <a:lnTo>
                    <a:pt x="1906" y="597"/>
                  </a:lnTo>
                  <a:lnTo>
                    <a:pt x="1481" y="476"/>
                  </a:lnTo>
                  <a:lnTo>
                    <a:pt x="1098" y="363"/>
                  </a:lnTo>
                  <a:lnTo>
                    <a:pt x="772" y="265"/>
                  </a:lnTo>
                  <a:lnTo>
                    <a:pt x="502" y="174"/>
                  </a:lnTo>
                  <a:lnTo>
                    <a:pt x="128" y="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94" name="Freeform 5"/>
            <p:cNvSpPr/>
            <p:nvPr/>
          </p:nvSpPr>
          <p:spPr>
            <a:xfrm>
              <a:off x="0" y="1587"/>
              <a:ext cx="12192001" cy="68564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  <a:moveTo>
                    <a:pt x="20745" y="20100"/>
                  </a:moveTo>
                  <a:lnTo>
                    <a:pt x="844" y="20100"/>
                  </a:lnTo>
                  <a:lnTo>
                    <a:pt x="844" y="1480"/>
                  </a:lnTo>
                  <a:lnTo>
                    <a:pt x="20745" y="1480"/>
                  </a:lnTo>
                  <a:lnTo>
                    <a:pt x="20745" y="201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96" name="Rectangle 20"/>
          <p:cNvSpPr/>
          <p:nvPr/>
        </p:nvSpPr>
        <p:spPr>
          <a:xfrm>
            <a:off x="10437811" y="0"/>
            <a:ext cx="685801" cy="1143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97" name="大標題文字"/>
          <p:cNvSpPr txBox="1">
            <a:spLocks noGrp="1"/>
          </p:cNvSpPr>
          <p:nvPr>
            <p:ph type="title"/>
          </p:nvPr>
        </p:nvSpPr>
        <p:spPr>
          <a:xfrm>
            <a:off x="1154954" y="973667"/>
            <a:ext cx="8761414" cy="706966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大標題文字</a:t>
            </a:r>
          </a:p>
        </p:txBody>
      </p:sp>
      <p:sp>
        <p:nvSpPr>
          <p:cNvPr id="98" name="內文層級一…"/>
          <p:cNvSpPr txBox="1">
            <a:spLocks noGrp="1"/>
          </p:cNvSpPr>
          <p:nvPr>
            <p:ph type="body" sz="quarter" idx="1"/>
          </p:nvPr>
        </p:nvSpPr>
        <p:spPr>
          <a:xfrm>
            <a:off x="1154954" y="2603500"/>
            <a:ext cx="4825158" cy="576263"/>
          </a:xfrm>
          <a:prstGeom prst="rect">
            <a:avLst/>
          </a:prstGeom>
        </p:spPr>
        <p:txBody>
          <a:bodyPr anchor="b"/>
          <a:lstStyle>
            <a:lvl1pPr marL="0" indent="0">
              <a:buClrTx/>
              <a:buSzTx/>
              <a:buNone/>
              <a:defRPr sz="2400">
                <a:solidFill>
                  <a:schemeClr val="accent1"/>
                </a:solidFill>
              </a:defRPr>
            </a:lvl1pPr>
            <a:lvl2pPr marL="0" indent="457200">
              <a:buClrTx/>
              <a:buSzTx/>
              <a:buNone/>
              <a:defRPr sz="2400">
                <a:solidFill>
                  <a:schemeClr val="accent1"/>
                </a:solidFill>
              </a:defRPr>
            </a:lvl2pPr>
            <a:lvl3pPr marL="0" indent="914400">
              <a:buClrTx/>
              <a:buSzTx/>
              <a:buNone/>
              <a:defRPr sz="2400">
                <a:solidFill>
                  <a:schemeClr val="accent1"/>
                </a:solidFill>
              </a:defRPr>
            </a:lvl3pPr>
            <a:lvl4pPr marL="0" indent="1371600">
              <a:buClrTx/>
              <a:buSzTx/>
              <a:buNone/>
              <a:defRPr sz="2400">
                <a:solidFill>
                  <a:schemeClr val="accent1"/>
                </a:solidFill>
              </a:defRPr>
            </a:lvl4pPr>
            <a:lvl5pPr marL="0" indent="1828800">
              <a:buClrTx/>
              <a:buSzTx/>
              <a:buNone/>
              <a:defRPr sz="2400">
                <a:solidFill>
                  <a:schemeClr val="accent1"/>
                </a:solidFill>
              </a:defRPr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99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208712" y="2603500"/>
            <a:ext cx="4825160" cy="576263"/>
          </a:xfrm>
          <a:prstGeom prst="rect">
            <a:avLst/>
          </a:prstGeom>
        </p:spPr>
        <p:txBody>
          <a:bodyPr anchor="b"/>
          <a:lstStyle/>
          <a:p>
            <a:pPr marL="0" indent="0">
              <a:buClrTx/>
              <a:buSzTx/>
              <a:buNone/>
              <a:defRPr sz="2400">
                <a:solidFill>
                  <a:schemeClr val="accent1"/>
                </a:solidFill>
              </a:defRPr>
            </a:pPr>
            <a:endParaRPr/>
          </a:p>
        </p:txBody>
      </p:sp>
      <p:sp>
        <p:nvSpPr>
          <p:cNvPr id="100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" name="Group 7"/>
          <p:cNvGrpSpPr/>
          <p:nvPr/>
        </p:nvGrpSpPr>
        <p:grpSpPr>
          <a:xfrm>
            <a:off x="0" y="0"/>
            <a:ext cx="12192001" cy="6858000"/>
            <a:chOff x="0" y="0"/>
            <a:chExt cx="12192001" cy="6858000"/>
          </a:xfrm>
        </p:grpSpPr>
        <p:sp>
          <p:nvSpPr>
            <p:cNvPr id="10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08" name="Oval 12"/>
            <p:cNvSpPr/>
            <p:nvPr/>
          </p:nvSpPr>
          <p:spPr>
            <a:xfrm>
              <a:off x="-1" y="2667000"/>
              <a:ext cx="4191001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36000">
                  <a:schemeClr val="accent5">
                    <a:alpha val="10000"/>
                  </a:schemeClr>
                </a:gs>
                <a:gs pos="75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09" name="Oval 14"/>
            <p:cNvSpPr/>
            <p:nvPr/>
          </p:nvSpPr>
          <p:spPr>
            <a:xfrm>
              <a:off x="-1" y="2895600"/>
              <a:ext cx="2362201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3600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10" name="Oval 17"/>
            <p:cNvSpPr/>
            <p:nvPr/>
          </p:nvSpPr>
          <p:spPr>
            <a:xfrm>
              <a:off x="8609011" y="5867400"/>
              <a:ext cx="990601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36000">
                  <a:schemeClr val="accent5">
                    <a:alpha val="7000"/>
                  </a:schemeClr>
                </a:gs>
                <a:gs pos="66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11" name="Oval 15"/>
            <p:cNvSpPr/>
            <p:nvPr/>
          </p:nvSpPr>
          <p:spPr>
            <a:xfrm>
              <a:off x="8609011" y="1676400"/>
              <a:ext cx="2819401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36000">
                  <a:schemeClr val="accent5">
                    <a:alpha val="6000"/>
                  </a:schemeClr>
                </a:gs>
                <a:gs pos="69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12" name="Oval 16"/>
            <p:cNvSpPr/>
            <p:nvPr/>
          </p:nvSpPr>
          <p:spPr>
            <a:xfrm>
              <a:off x="7999411" y="8463"/>
              <a:ext cx="1600201" cy="1600201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36000">
                  <a:schemeClr val="accent5">
                    <a:alpha val="7000"/>
                  </a:schemeClr>
                </a:gs>
                <a:gs pos="73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13" name="Freeform 5"/>
            <p:cNvSpPr/>
            <p:nvPr/>
          </p:nvSpPr>
          <p:spPr>
            <a:xfrm rot="21010067">
              <a:off x="8490951" y="1797517"/>
              <a:ext cx="3299408" cy="4409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184" y="10323"/>
                  </a:moveTo>
                  <a:cubicBezTo>
                    <a:pt x="3750" y="15945"/>
                    <a:pt x="16252" y="21600"/>
                    <a:pt x="21509" y="21571"/>
                  </a:cubicBezTo>
                  <a:cubicBezTo>
                    <a:pt x="21576" y="7983"/>
                    <a:pt x="21533" y="13589"/>
                    <a:pt x="21600" y="0"/>
                  </a:cubicBezTo>
                  <a:lnTo>
                    <a:pt x="20881" y="832"/>
                  </a:lnTo>
                  <a:lnTo>
                    <a:pt x="20161" y="1631"/>
                  </a:lnTo>
                  <a:lnTo>
                    <a:pt x="19442" y="2405"/>
                  </a:lnTo>
                  <a:lnTo>
                    <a:pt x="18721" y="3070"/>
                  </a:lnTo>
                  <a:lnTo>
                    <a:pt x="17999" y="3739"/>
                  </a:lnTo>
                  <a:lnTo>
                    <a:pt x="17278" y="4366"/>
                  </a:lnTo>
                  <a:lnTo>
                    <a:pt x="16565" y="4901"/>
                  </a:lnTo>
                  <a:lnTo>
                    <a:pt x="15839" y="5402"/>
                  </a:lnTo>
                  <a:lnTo>
                    <a:pt x="15120" y="5871"/>
                  </a:lnTo>
                  <a:lnTo>
                    <a:pt x="14414" y="6270"/>
                  </a:lnTo>
                  <a:lnTo>
                    <a:pt x="13694" y="6670"/>
                  </a:lnTo>
                  <a:lnTo>
                    <a:pt x="12988" y="7008"/>
                  </a:lnTo>
                  <a:lnTo>
                    <a:pt x="12282" y="7273"/>
                  </a:lnTo>
                  <a:lnTo>
                    <a:pt x="11575" y="7542"/>
                  </a:lnTo>
                  <a:lnTo>
                    <a:pt x="10878" y="7771"/>
                  </a:lnTo>
                  <a:lnTo>
                    <a:pt x="10189" y="7942"/>
                  </a:lnTo>
                  <a:lnTo>
                    <a:pt x="9495" y="8072"/>
                  </a:lnTo>
                  <a:lnTo>
                    <a:pt x="8811" y="8207"/>
                  </a:lnTo>
                  <a:lnTo>
                    <a:pt x="8135" y="8272"/>
                  </a:lnTo>
                  <a:lnTo>
                    <a:pt x="7461" y="8342"/>
                  </a:lnTo>
                  <a:lnTo>
                    <a:pt x="6793" y="8370"/>
                  </a:lnTo>
                  <a:lnTo>
                    <a:pt x="6132" y="8342"/>
                  </a:lnTo>
                  <a:lnTo>
                    <a:pt x="5480" y="8342"/>
                  </a:lnTo>
                  <a:lnTo>
                    <a:pt x="4834" y="8272"/>
                  </a:lnTo>
                  <a:lnTo>
                    <a:pt x="4197" y="8170"/>
                  </a:lnTo>
                  <a:lnTo>
                    <a:pt x="3570" y="8072"/>
                  </a:lnTo>
                  <a:lnTo>
                    <a:pt x="2955" y="7971"/>
                  </a:lnTo>
                  <a:lnTo>
                    <a:pt x="2344" y="7807"/>
                  </a:lnTo>
                  <a:lnTo>
                    <a:pt x="1741" y="7636"/>
                  </a:lnTo>
                  <a:lnTo>
                    <a:pt x="1151" y="7473"/>
                  </a:lnTo>
                  <a:lnTo>
                    <a:pt x="0" y="7037"/>
                  </a:lnTo>
                  <a:cubicBezTo>
                    <a:pt x="60" y="8134"/>
                    <a:pt x="123" y="9226"/>
                    <a:pt x="184" y="10323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14" name="Freeform 5"/>
            <p:cNvSpPr/>
            <p:nvPr/>
          </p:nvSpPr>
          <p:spPr>
            <a:xfrm>
              <a:off x="459506" y="1866405"/>
              <a:ext cx="11277601" cy="45339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8"/>
                  </a:lnTo>
                  <a:lnTo>
                    <a:pt x="21110" y="197"/>
                  </a:lnTo>
                  <a:lnTo>
                    <a:pt x="20621" y="378"/>
                  </a:lnTo>
                  <a:lnTo>
                    <a:pt x="20131" y="552"/>
                  </a:lnTo>
                  <a:lnTo>
                    <a:pt x="19639" y="703"/>
                  </a:lnTo>
                  <a:lnTo>
                    <a:pt x="19149" y="855"/>
                  </a:lnTo>
                  <a:lnTo>
                    <a:pt x="18657" y="998"/>
                  </a:lnTo>
                  <a:lnTo>
                    <a:pt x="18170" y="1119"/>
                  </a:lnTo>
                  <a:lnTo>
                    <a:pt x="17678" y="1233"/>
                  </a:lnTo>
                  <a:lnTo>
                    <a:pt x="17188" y="1339"/>
                  </a:lnTo>
                  <a:lnTo>
                    <a:pt x="16705" y="1429"/>
                  </a:lnTo>
                  <a:lnTo>
                    <a:pt x="16218" y="1520"/>
                  </a:lnTo>
                  <a:lnTo>
                    <a:pt x="15735" y="1596"/>
                  </a:lnTo>
                  <a:lnTo>
                    <a:pt x="14774" y="1717"/>
                  </a:lnTo>
                  <a:lnTo>
                    <a:pt x="14300" y="1770"/>
                  </a:lnTo>
                  <a:lnTo>
                    <a:pt x="13828" y="1808"/>
                  </a:lnTo>
                  <a:lnTo>
                    <a:pt x="13357" y="1838"/>
                  </a:lnTo>
                  <a:lnTo>
                    <a:pt x="12892" y="1868"/>
                  </a:lnTo>
                  <a:lnTo>
                    <a:pt x="12430" y="1883"/>
                  </a:lnTo>
                  <a:lnTo>
                    <a:pt x="11971" y="1898"/>
                  </a:lnTo>
                  <a:lnTo>
                    <a:pt x="11518" y="1906"/>
                  </a:lnTo>
                  <a:lnTo>
                    <a:pt x="11068" y="1898"/>
                  </a:lnTo>
                  <a:lnTo>
                    <a:pt x="10624" y="1898"/>
                  </a:lnTo>
                  <a:lnTo>
                    <a:pt x="10183" y="1883"/>
                  </a:lnTo>
                  <a:lnTo>
                    <a:pt x="9751" y="1861"/>
                  </a:lnTo>
                  <a:lnTo>
                    <a:pt x="9322" y="1838"/>
                  </a:lnTo>
                  <a:lnTo>
                    <a:pt x="8903" y="1815"/>
                  </a:lnTo>
                  <a:lnTo>
                    <a:pt x="8486" y="1777"/>
                  </a:lnTo>
                  <a:lnTo>
                    <a:pt x="8076" y="1739"/>
                  </a:lnTo>
                  <a:lnTo>
                    <a:pt x="7674" y="1702"/>
                  </a:lnTo>
                  <a:lnTo>
                    <a:pt x="6890" y="1603"/>
                  </a:lnTo>
                  <a:lnTo>
                    <a:pt x="6139" y="1497"/>
                  </a:lnTo>
                  <a:lnTo>
                    <a:pt x="5418" y="1384"/>
                  </a:lnTo>
                  <a:lnTo>
                    <a:pt x="4734" y="1263"/>
                  </a:lnTo>
                  <a:lnTo>
                    <a:pt x="4083" y="1134"/>
                  </a:lnTo>
                  <a:lnTo>
                    <a:pt x="3478" y="998"/>
                  </a:lnTo>
                  <a:lnTo>
                    <a:pt x="2910" y="862"/>
                  </a:lnTo>
                  <a:lnTo>
                    <a:pt x="2387" y="726"/>
                  </a:lnTo>
                  <a:lnTo>
                    <a:pt x="1906" y="597"/>
                  </a:lnTo>
                  <a:lnTo>
                    <a:pt x="1481" y="476"/>
                  </a:lnTo>
                  <a:lnTo>
                    <a:pt x="1098" y="363"/>
                  </a:lnTo>
                  <a:lnTo>
                    <a:pt x="772" y="265"/>
                  </a:lnTo>
                  <a:lnTo>
                    <a:pt x="502" y="174"/>
                  </a:lnTo>
                  <a:lnTo>
                    <a:pt x="128" y="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15" name="Freeform 5"/>
            <p:cNvSpPr/>
            <p:nvPr/>
          </p:nvSpPr>
          <p:spPr>
            <a:xfrm>
              <a:off x="0" y="1587"/>
              <a:ext cx="12192001" cy="68564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  <a:moveTo>
                    <a:pt x="20745" y="20100"/>
                  </a:moveTo>
                  <a:lnTo>
                    <a:pt x="844" y="20100"/>
                  </a:lnTo>
                  <a:lnTo>
                    <a:pt x="844" y="1480"/>
                  </a:lnTo>
                  <a:lnTo>
                    <a:pt x="20745" y="1480"/>
                  </a:lnTo>
                  <a:lnTo>
                    <a:pt x="20745" y="201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117" name="Rectangle 20"/>
          <p:cNvSpPr/>
          <p:nvPr/>
        </p:nvSpPr>
        <p:spPr>
          <a:xfrm>
            <a:off x="10437811" y="0"/>
            <a:ext cx="685801" cy="1143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118" name="大標題文字"/>
          <p:cNvSpPr txBox="1">
            <a:spLocks noGrp="1"/>
          </p:cNvSpPr>
          <p:nvPr>
            <p:ph type="title"/>
          </p:nvPr>
        </p:nvSpPr>
        <p:spPr>
          <a:xfrm>
            <a:off x="1154954" y="973667"/>
            <a:ext cx="8761414" cy="706966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大標題文字</a:t>
            </a:r>
          </a:p>
        </p:txBody>
      </p:sp>
      <p:sp>
        <p:nvSpPr>
          <p:cNvPr id="119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" name="Group 8"/>
          <p:cNvGrpSpPr/>
          <p:nvPr/>
        </p:nvGrpSpPr>
        <p:grpSpPr>
          <a:xfrm>
            <a:off x="0" y="0"/>
            <a:ext cx="12192001" cy="6858000"/>
            <a:chOff x="0" y="0"/>
            <a:chExt cx="12192001" cy="6858000"/>
          </a:xfrm>
        </p:grpSpPr>
        <p:sp>
          <p:nvSpPr>
            <p:cNvPr id="133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34" name="Oval 16"/>
            <p:cNvSpPr/>
            <p:nvPr/>
          </p:nvSpPr>
          <p:spPr>
            <a:xfrm>
              <a:off x="-1" y="2667000"/>
              <a:ext cx="4191001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36000">
                  <a:schemeClr val="accent5">
                    <a:alpha val="10000"/>
                  </a:schemeClr>
                </a:gs>
                <a:gs pos="75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35" name="Oval 18"/>
            <p:cNvSpPr/>
            <p:nvPr/>
          </p:nvSpPr>
          <p:spPr>
            <a:xfrm>
              <a:off x="-1" y="2895600"/>
              <a:ext cx="2362201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3600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36" name="Oval 19"/>
            <p:cNvSpPr/>
            <p:nvPr/>
          </p:nvSpPr>
          <p:spPr>
            <a:xfrm>
              <a:off x="8609011" y="5867400"/>
              <a:ext cx="990601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36000">
                  <a:schemeClr val="accent5">
                    <a:alpha val="7000"/>
                  </a:schemeClr>
                </a:gs>
                <a:gs pos="66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37" name="Oval 20"/>
            <p:cNvSpPr/>
            <p:nvPr/>
          </p:nvSpPr>
          <p:spPr>
            <a:xfrm>
              <a:off x="8609011" y="1676400"/>
              <a:ext cx="2819401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36000">
                  <a:schemeClr val="accent5">
                    <a:alpha val="6000"/>
                  </a:schemeClr>
                </a:gs>
                <a:gs pos="69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38" name="Oval 21"/>
            <p:cNvSpPr/>
            <p:nvPr/>
          </p:nvSpPr>
          <p:spPr>
            <a:xfrm>
              <a:off x="7999411" y="8463"/>
              <a:ext cx="1600201" cy="1600201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36000">
                  <a:schemeClr val="accent5">
                    <a:alpha val="7000"/>
                  </a:schemeClr>
                </a:gs>
                <a:gs pos="73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39" name="Rectangle 10"/>
            <p:cNvSpPr/>
            <p:nvPr/>
          </p:nvSpPr>
          <p:spPr>
            <a:xfrm>
              <a:off x="5713412" y="402164"/>
              <a:ext cx="6055253" cy="605367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40" name="Freeform 5"/>
            <p:cNvSpPr/>
            <p:nvPr/>
          </p:nvSpPr>
          <p:spPr>
            <a:xfrm rot="15922489">
              <a:off x="3140486" y="1826076"/>
              <a:ext cx="3299407" cy="4409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184" y="10323"/>
                  </a:moveTo>
                  <a:cubicBezTo>
                    <a:pt x="3750" y="15945"/>
                    <a:pt x="16252" y="21600"/>
                    <a:pt x="21509" y="21571"/>
                  </a:cubicBezTo>
                  <a:cubicBezTo>
                    <a:pt x="21576" y="7983"/>
                    <a:pt x="21533" y="13589"/>
                    <a:pt x="21600" y="0"/>
                  </a:cubicBezTo>
                  <a:lnTo>
                    <a:pt x="20881" y="832"/>
                  </a:lnTo>
                  <a:lnTo>
                    <a:pt x="20161" y="1631"/>
                  </a:lnTo>
                  <a:lnTo>
                    <a:pt x="19442" y="2405"/>
                  </a:lnTo>
                  <a:lnTo>
                    <a:pt x="18721" y="3070"/>
                  </a:lnTo>
                  <a:lnTo>
                    <a:pt x="17999" y="3739"/>
                  </a:lnTo>
                  <a:lnTo>
                    <a:pt x="17278" y="4366"/>
                  </a:lnTo>
                  <a:lnTo>
                    <a:pt x="16565" y="4901"/>
                  </a:lnTo>
                  <a:lnTo>
                    <a:pt x="15839" y="5402"/>
                  </a:lnTo>
                  <a:lnTo>
                    <a:pt x="15120" y="5871"/>
                  </a:lnTo>
                  <a:lnTo>
                    <a:pt x="14414" y="6270"/>
                  </a:lnTo>
                  <a:lnTo>
                    <a:pt x="13694" y="6670"/>
                  </a:lnTo>
                  <a:lnTo>
                    <a:pt x="12988" y="7008"/>
                  </a:lnTo>
                  <a:lnTo>
                    <a:pt x="12282" y="7273"/>
                  </a:lnTo>
                  <a:lnTo>
                    <a:pt x="11575" y="7542"/>
                  </a:lnTo>
                  <a:lnTo>
                    <a:pt x="10878" y="7771"/>
                  </a:lnTo>
                  <a:lnTo>
                    <a:pt x="10189" y="7942"/>
                  </a:lnTo>
                  <a:lnTo>
                    <a:pt x="9495" y="8072"/>
                  </a:lnTo>
                  <a:lnTo>
                    <a:pt x="8811" y="8207"/>
                  </a:lnTo>
                  <a:lnTo>
                    <a:pt x="8135" y="8272"/>
                  </a:lnTo>
                  <a:lnTo>
                    <a:pt x="7461" y="8342"/>
                  </a:lnTo>
                  <a:lnTo>
                    <a:pt x="6793" y="8370"/>
                  </a:lnTo>
                  <a:lnTo>
                    <a:pt x="6132" y="8342"/>
                  </a:lnTo>
                  <a:lnTo>
                    <a:pt x="5480" y="8342"/>
                  </a:lnTo>
                  <a:lnTo>
                    <a:pt x="4834" y="8272"/>
                  </a:lnTo>
                  <a:lnTo>
                    <a:pt x="4197" y="8170"/>
                  </a:lnTo>
                  <a:lnTo>
                    <a:pt x="3570" y="8072"/>
                  </a:lnTo>
                  <a:lnTo>
                    <a:pt x="2955" y="7971"/>
                  </a:lnTo>
                  <a:lnTo>
                    <a:pt x="2344" y="7807"/>
                  </a:lnTo>
                  <a:lnTo>
                    <a:pt x="1741" y="7636"/>
                  </a:lnTo>
                  <a:lnTo>
                    <a:pt x="1151" y="7473"/>
                  </a:lnTo>
                  <a:lnTo>
                    <a:pt x="0" y="7037"/>
                  </a:lnTo>
                  <a:cubicBezTo>
                    <a:pt x="60" y="8134"/>
                    <a:pt x="123" y="9226"/>
                    <a:pt x="184" y="10323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41" name="Freeform 5"/>
            <p:cNvSpPr/>
            <p:nvPr/>
          </p:nvSpPr>
          <p:spPr>
            <a:xfrm rot="16200000">
              <a:off x="2229376" y="2801721"/>
              <a:ext cx="6053671" cy="12545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519"/>
                  </a:lnTo>
                  <a:lnTo>
                    <a:pt x="21600" y="21600"/>
                  </a:lnTo>
                  <a:lnTo>
                    <a:pt x="21600" y="19"/>
                  </a:lnTo>
                  <a:lnTo>
                    <a:pt x="21110" y="421"/>
                  </a:lnTo>
                  <a:lnTo>
                    <a:pt x="20622" y="805"/>
                  </a:lnTo>
                  <a:lnTo>
                    <a:pt x="20131" y="1180"/>
                  </a:lnTo>
                  <a:lnTo>
                    <a:pt x="19639" y="1501"/>
                  </a:lnTo>
                  <a:lnTo>
                    <a:pt x="19148" y="1825"/>
                  </a:lnTo>
                  <a:lnTo>
                    <a:pt x="18656" y="2128"/>
                  </a:lnTo>
                  <a:lnTo>
                    <a:pt x="18170" y="2387"/>
                  </a:lnTo>
                  <a:lnTo>
                    <a:pt x="17677" y="2633"/>
                  </a:lnTo>
                  <a:lnTo>
                    <a:pt x="17187" y="2857"/>
                  </a:lnTo>
                  <a:lnTo>
                    <a:pt x="16705" y="3051"/>
                  </a:lnTo>
                  <a:lnTo>
                    <a:pt x="16217" y="3245"/>
                  </a:lnTo>
                  <a:lnTo>
                    <a:pt x="15736" y="3407"/>
                  </a:lnTo>
                  <a:lnTo>
                    <a:pt x="15254" y="3534"/>
                  </a:lnTo>
                  <a:lnTo>
                    <a:pt x="14774" y="3667"/>
                  </a:lnTo>
                  <a:lnTo>
                    <a:pt x="14299" y="3777"/>
                  </a:lnTo>
                  <a:lnTo>
                    <a:pt x="13828" y="3856"/>
                  </a:lnTo>
                  <a:lnTo>
                    <a:pt x="13357" y="3923"/>
                  </a:lnTo>
                  <a:lnTo>
                    <a:pt x="12891" y="3988"/>
                  </a:lnTo>
                  <a:lnTo>
                    <a:pt x="12431" y="4018"/>
                  </a:lnTo>
                  <a:lnTo>
                    <a:pt x="11971" y="4050"/>
                  </a:lnTo>
                  <a:lnTo>
                    <a:pt x="11517" y="4066"/>
                  </a:lnTo>
                  <a:lnTo>
                    <a:pt x="11068" y="4050"/>
                  </a:lnTo>
                  <a:lnTo>
                    <a:pt x="10623" y="4050"/>
                  </a:lnTo>
                  <a:lnTo>
                    <a:pt x="10182" y="4018"/>
                  </a:lnTo>
                  <a:lnTo>
                    <a:pt x="9750" y="3969"/>
                  </a:lnTo>
                  <a:lnTo>
                    <a:pt x="9323" y="3923"/>
                  </a:lnTo>
                  <a:lnTo>
                    <a:pt x="8904" y="3872"/>
                  </a:lnTo>
                  <a:lnTo>
                    <a:pt x="8487" y="3794"/>
                  </a:lnTo>
                  <a:lnTo>
                    <a:pt x="8076" y="3710"/>
                  </a:lnTo>
                  <a:lnTo>
                    <a:pt x="7674" y="3634"/>
                  </a:lnTo>
                  <a:lnTo>
                    <a:pt x="6890" y="3421"/>
                  </a:lnTo>
                  <a:lnTo>
                    <a:pt x="6139" y="3194"/>
                  </a:lnTo>
                  <a:lnTo>
                    <a:pt x="5417" y="2957"/>
                  </a:lnTo>
                  <a:lnTo>
                    <a:pt x="4735" y="2695"/>
                  </a:lnTo>
                  <a:lnTo>
                    <a:pt x="4082" y="2422"/>
                  </a:lnTo>
                  <a:lnTo>
                    <a:pt x="3478" y="2128"/>
                  </a:lnTo>
                  <a:lnTo>
                    <a:pt x="2910" y="1839"/>
                  </a:lnTo>
                  <a:lnTo>
                    <a:pt x="2387" y="1550"/>
                  </a:lnTo>
                  <a:lnTo>
                    <a:pt x="1907" y="1277"/>
                  </a:lnTo>
                  <a:lnTo>
                    <a:pt x="1482" y="1018"/>
                  </a:lnTo>
                  <a:lnTo>
                    <a:pt x="1097" y="772"/>
                  </a:lnTo>
                  <a:lnTo>
                    <a:pt x="773" y="567"/>
                  </a:lnTo>
                  <a:lnTo>
                    <a:pt x="501" y="373"/>
                  </a:lnTo>
                  <a:lnTo>
                    <a:pt x="127" y="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42" name="Freeform 5"/>
            <p:cNvSpPr/>
            <p:nvPr/>
          </p:nvSpPr>
          <p:spPr>
            <a:xfrm>
              <a:off x="0" y="1587"/>
              <a:ext cx="12192001" cy="68564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  <a:moveTo>
                    <a:pt x="20745" y="20100"/>
                  </a:moveTo>
                  <a:lnTo>
                    <a:pt x="844" y="20100"/>
                  </a:lnTo>
                  <a:lnTo>
                    <a:pt x="844" y="1480"/>
                  </a:lnTo>
                  <a:lnTo>
                    <a:pt x="20745" y="1480"/>
                  </a:lnTo>
                  <a:lnTo>
                    <a:pt x="20745" y="201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144" name="大標題文字"/>
          <p:cNvSpPr txBox="1">
            <a:spLocks noGrp="1"/>
          </p:cNvSpPr>
          <p:nvPr>
            <p:ph type="title"/>
          </p:nvPr>
        </p:nvSpPr>
        <p:spPr>
          <a:xfrm>
            <a:off x="1154954" y="1295400"/>
            <a:ext cx="2793159" cy="160020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t>大標題文字</a:t>
            </a:r>
          </a:p>
        </p:txBody>
      </p:sp>
      <p:sp>
        <p:nvSpPr>
          <p:cNvPr id="145" name="內文層級一…"/>
          <p:cNvSpPr txBox="1">
            <a:spLocks noGrp="1"/>
          </p:cNvSpPr>
          <p:nvPr>
            <p:ph type="body" sz="half" idx="1"/>
          </p:nvPr>
        </p:nvSpPr>
        <p:spPr>
          <a:xfrm>
            <a:off x="5781145" y="1447800"/>
            <a:ext cx="5190068" cy="4572000"/>
          </a:xfrm>
          <a:prstGeom prst="rect">
            <a:avLst/>
          </a:prstGeom>
        </p:spPr>
        <p:txBody>
          <a:bodyPr anchor="ctr"/>
          <a:lstStyle/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46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1154954" y="3129279"/>
            <a:ext cx="2793159" cy="2895600"/>
          </a:xfrm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None/>
              <a:defRPr sz="1400">
                <a:solidFill>
                  <a:srgbClr val="EF53A5"/>
                </a:solidFill>
              </a:defRPr>
            </a:pPr>
            <a:endParaRPr/>
          </a:p>
        </p:txBody>
      </p:sp>
      <p:sp>
        <p:nvSpPr>
          <p:cNvPr id="147" name="Rectangle 15"/>
          <p:cNvSpPr/>
          <p:nvPr/>
        </p:nvSpPr>
        <p:spPr>
          <a:xfrm>
            <a:off x="10437811" y="0"/>
            <a:ext cx="685801" cy="1143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148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5" name="Group 8"/>
          <p:cNvGrpSpPr/>
          <p:nvPr/>
        </p:nvGrpSpPr>
        <p:grpSpPr>
          <a:xfrm>
            <a:off x="0" y="0"/>
            <a:ext cx="12192001" cy="6858000"/>
            <a:chOff x="0" y="0"/>
            <a:chExt cx="12192001" cy="6858000"/>
          </a:xfrm>
        </p:grpSpPr>
        <p:sp>
          <p:nvSpPr>
            <p:cNvPr id="155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56" name="Oval 16"/>
            <p:cNvSpPr/>
            <p:nvPr/>
          </p:nvSpPr>
          <p:spPr>
            <a:xfrm>
              <a:off x="-1" y="2667000"/>
              <a:ext cx="4191001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36000">
                  <a:schemeClr val="accent5">
                    <a:alpha val="10000"/>
                  </a:schemeClr>
                </a:gs>
                <a:gs pos="75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57" name="Oval 17"/>
            <p:cNvSpPr/>
            <p:nvPr/>
          </p:nvSpPr>
          <p:spPr>
            <a:xfrm>
              <a:off x="-1" y="2895600"/>
              <a:ext cx="2362201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3600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58" name="Oval 18"/>
            <p:cNvSpPr/>
            <p:nvPr/>
          </p:nvSpPr>
          <p:spPr>
            <a:xfrm>
              <a:off x="8609011" y="5867400"/>
              <a:ext cx="990601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36000">
                  <a:schemeClr val="accent5">
                    <a:alpha val="7000"/>
                  </a:schemeClr>
                </a:gs>
                <a:gs pos="66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59" name="Oval 19"/>
            <p:cNvSpPr/>
            <p:nvPr/>
          </p:nvSpPr>
          <p:spPr>
            <a:xfrm>
              <a:off x="8609011" y="1676400"/>
              <a:ext cx="2819401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36000">
                  <a:schemeClr val="accent5">
                    <a:alpha val="6000"/>
                  </a:schemeClr>
                </a:gs>
                <a:gs pos="69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60" name="Oval 20"/>
            <p:cNvSpPr/>
            <p:nvPr/>
          </p:nvSpPr>
          <p:spPr>
            <a:xfrm>
              <a:off x="7999411" y="8463"/>
              <a:ext cx="1600201" cy="1600201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36000">
                  <a:schemeClr val="accent5">
                    <a:alpha val="7000"/>
                  </a:schemeClr>
                </a:gs>
                <a:gs pos="73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61" name="Rectangle 10"/>
            <p:cNvSpPr/>
            <p:nvPr/>
          </p:nvSpPr>
          <p:spPr>
            <a:xfrm>
              <a:off x="6172200" y="402164"/>
              <a:ext cx="5596465" cy="605367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62" name="Freeform 5"/>
            <p:cNvSpPr/>
            <p:nvPr/>
          </p:nvSpPr>
          <p:spPr>
            <a:xfrm rot="15922489">
              <a:off x="4203595" y="1826076"/>
              <a:ext cx="3299408" cy="4409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184" y="10323"/>
                  </a:moveTo>
                  <a:cubicBezTo>
                    <a:pt x="3750" y="15945"/>
                    <a:pt x="16252" y="21600"/>
                    <a:pt x="21509" y="21571"/>
                  </a:cubicBezTo>
                  <a:cubicBezTo>
                    <a:pt x="21576" y="7983"/>
                    <a:pt x="21533" y="13589"/>
                    <a:pt x="21600" y="0"/>
                  </a:cubicBezTo>
                  <a:lnTo>
                    <a:pt x="20881" y="832"/>
                  </a:lnTo>
                  <a:lnTo>
                    <a:pt x="20161" y="1631"/>
                  </a:lnTo>
                  <a:lnTo>
                    <a:pt x="19442" y="2405"/>
                  </a:lnTo>
                  <a:lnTo>
                    <a:pt x="18721" y="3070"/>
                  </a:lnTo>
                  <a:lnTo>
                    <a:pt x="17999" y="3739"/>
                  </a:lnTo>
                  <a:lnTo>
                    <a:pt x="17278" y="4366"/>
                  </a:lnTo>
                  <a:lnTo>
                    <a:pt x="16565" y="4901"/>
                  </a:lnTo>
                  <a:lnTo>
                    <a:pt x="15839" y="5402"/>
                  </a:lnTo>
                  <a:lnTo>
                    <a:pt x="15120" y="5871"/>
                  </a:lnTo>
                  <a:lnTo>
                    <a:pt x="14414" y="6270"/>
                  </a:lnTo>
                  <a:lnTo>
                    <a:pt x="13694" y="6670"/>
                  </a:lnTo>
                  <a:lnTo>
                    <a:pt x="12988" y="7008"/>
                  </a:lnTo>
                  <a:lnTo>
                    <a:pt x="12282" y="7273"/>
                  </a:lnTo>
                  <a:lnTo>
                    <a:pt x="11575" y="7542"/>
                  </a:lnTo>
                  <a:lnTo>
                    <a:pt x="10878" y="7771"/>
                  </a:lnTo>
                  <a:lnTo>
                    <a:pt x="10189" y="7942"/>
                  </a:lnTo>
                  <a:lnTo>
                    <a:pt x="9495" y="8072"/>
                  </a:lnTo>
                  <a:lnTo>
                    <a:pt x="8811" y="8207"/>
                  </a:lnTo>
                  <a:lnTo>
                    <a:pt x="8135" y="8272"/>
                  </a:lnTo>
                  <a:lnTo>
                    <a:pt x="7461" y="8342"/>
                  </a:lnTo>
                  <a:lnTo>
                    <a:pt x="6793" y="8370"/>
                  </a:lnTo>
                  <a:lnTo>
                    <a:pt x="6132" y="8342"/>
                  </a:lnTo>
                  <a:lnTo>
                    <a:pt x="5480" y="8342"/>
                  </a:lnTo>
                  <a:lnTo>
                    <a:pt x="4834" y="8272"/>
                  </a:lnTo>
                  <a:lnTo>
                    <a:pt x="4197" y="8170"/>
                  </a:lnTo>
                  <a:lnTo>
                    <a:pt x="3570" y="8072"/>
                  </a:lnTo>
                  <a:lnTo>
                    <a:pt x="2955" y="7971"/>
                  </a:lnTo>
                  <a:lnTo>
                    <a:pt x="2344" y="7807"/>
                  </a:lnTo>
                  <a:lnTo>
                    <a:pt x="1741" y="7636"/>
                  </a:lnTo>
                  <a:lnTo>
                    <a:pt x="1151" y="7473"/>
                  </a:lnTo>
                  <a:lnTo>
                    <a:pt x="0" y="7037"/>
                  </a:lnTo>
                  <a:cubicBezTo>
                    <a:pt x="60" y="8134"/>
                    <a:pt x="123" y="9226"/>
                    <a:pt x="184" y="10323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63" name="Freeform 5"/>
            <p:cNvSpPr/>
            <p:nvPr/>
          </p:nvSpPr>
          <p:spPr>
            <a:xfrm rot="16200000">
              <a:off x="3295431" y="2801721"/>
              <a:ext cx="6053671" cy="12545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519"/>
                  </a:lnTo>
                  <a:lnTo>
                    <a:pt x="21600" y="21600"/>
                  </a:lnTo>
                  <a:lnTo>
                    <a:pt x="21600" y="19"/>
                  </a:lnTo>
                  <a:lnTo>
                    <a:pt x="21110" y="421"/>
                  </a:lnTo>
                  <a:lnTo>
                    <a:pt x="20622" y="805"/>
                  </a:lnTo>
                  <a:lnTo>
                    <a:pt x="20131" y="1180"/>
                  </a:lnTo>
                  <a:lnTo>
                    <a:pt x="19639" y="1501"/>
                  </a:lnTo>
                  <a:lnTo>
                    <a:pt x="19148" y="1825"/>
                  </a:lnTo>
                  <a:lnTo>
                    <a:pt x="18656" y="2128"/>
                  </a:lnTo>
                  <a:lnTo>
                    <a:pt x="18170" y="2387"/>
                  </a:lnTo>
                  <a:lnTo>
                    <a:pt x="17677" y="2633"/>
                  </a:lnTo>
                  <a:lnTo>
                    <a:pt x="17187" y="2857"/>
                  </a:lnTo>
                  <a:lnTo>
                    <a:pt x="16705" y="3051"/>
                  </a:lnTo>
                  <a:lnTo>
                    <a:pt x="16217" y="3245"/>
                  </a:lnTo>
                  <a:lnTo>
                    <a:pt x="15736" y="3407"/>
                  </a:lnTo>
                  <a:lnTo>
                    <a:pt x="15254" y="3534"/>
                  </a:lnTo>
                  <a:lnTo>
                    <a:pt x="14774" y="3667"/>
                  </a:lnTo>
                  <a:lnTo>
                    <a:pt x="14299" y="3777"/>
                  </a:lnTo>
                  <a:lnTo>
                    <a:pt x="13828" y="3856"/>
                  </a:lnTo>
                  <a:lnTo>
                    <a:pt x="13357" y="3923"/>
                  </a:lnTo>
                  <a:lnTo>
                    <a:pt x="12891" y="3988"/>
                  </a:lnTo>
                  <a:lnTo>
                    <a:pt x="12431" y="4018"/>
                  </a:lnTo>
                  <a:lnTo>
                    <a:pt x="11971" y="4050"/>
                  </a:lnTo>
                  <a:lnTo>
                    <a:pt x="11517" y="4066"/>
                  </a:lnTo>
                  <a:lnTo>
                    <a:pt x="11068" y="4050"/>
                  </a:lnTo>
                  <a:lnTo>
                    <a:pt x="10623" y="4050"/>
                  </a:lnTo>
                  <a:lnTo>
                    <a:pt x="10182" y="4018"/>
                  </a:lnTo>
                  <a:lnTo>
                    <a:pt x="9750" y="3969"/>
                  </a:lnTo>
                  <a:lnTo>
                    <a:pt x="9323" y="3923"/>
                  </a:lnTo>
                  <a:lnTo>
                    <a:pt x="8904" y="3872"/>
                  </a:lnTo>
                  <a:lnTo>
                    <a:pt x="8487" y="3794"/>
                  </a:lnTo>
                  <a:lnTo>
                    <a:pt x="8076" y="3710"/>
                  </a:lnTo>
                  <a:lnTo>
                    <a:pt x="7674" y="3634"/>
                  </a:lnTo>
                  <a:lnTo>
                    <a:pt x="6890" y="3421"/>
                  </a:lnTo>
                  <a:lnTo>
                    <a:pt x="6139" y="3194"/>
                  </a:lnTo>
                  <a:lnTo>
                    <a:pt x="5417" y="2957"/>
                  </a:lnTo>
                  <a:lnTo>
                    <a:pt x="4735" y="2695"/>
                  </a:lnTo>
                  <a:lnTo>
                    <a:pt x="4082" y="2422"/>
                  </a:lnTo>
                  <a:lnTo>
                    <a:pt x="3478" y="2128"/>
                  </a:lnTo>
                  <a:lnTo>
                    <a:pt x="2910" y="1839"/>
                  </a:lnTo>
                  <a:lnTo>
                    <a:pt x="2387" y="1550"/>
                  </a:lnTo>
                  <a:lnTo>
                    <a:pt x="1907" y="1277"/>
                  </a:lnTo>
                  <a:lnTo>
                    <a:pt x="1482" y="1018"/>
                  </a:lnTo>
                  <a:lnTo>
                    <a:pt x="1097" y="772"/>
                  </a:lnTo>
                  <a:lnTo>
                    <a:pt x="773" y="567"/>
                  </a:lnTo>
                  <a:lnTo>
                    <a:pt x="501" y="373"/>
                  </a:lnTo>
                  <a:lnTo>
                    <a:pt x="127" y="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64" name="Freeform 5"/>
            <p:cNvSpPr/>
            <p:nvPr/>
          </p:nvSpPr>
          <p:spPr>
            <a:xfrm>
              <a:off x="0" y="1587"/>
              <a:ext cx="12192001" cy="68564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  <a:moveTo>
                    <a:pt x="20745" y="20100"/>
                  </a:moveTo>
                  <a:lnTo>
                    <a:pt x="844" y="20100"/>
                  </a:lnTo>
                  <a:lnTo>
                    <a:pt x="844" y="1480"/>
                  </a:lnTo>
                  <a:lnTo>
                    <a:pt x="20745" y="1480"/>
                  </a:lnTo>
                  <a:lnTo>
                    <a:pt x="20745" y="201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166" name="大標題文字"/>
          <p:cNvSpPr txBox="1">
            <a:spLocks noGrp="1"/>
          </p:cNvSpPr>
          <p:nvPr>
            <p:ph type="title"/>
          </p:nvPr>
        </p:nvSpPr>
        <p:spPr>
          <a:xfrm>
            <a:off x="1154954" y="1693333"/>
            <a:ext cx="3865135" cy="1735667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r>
              <a:t>大標題文字</a:t>
            </a:r>
          </a:p>
        </p:txBody>
      </p:sp>
      <p:sp>
        <p:nvSpPr>
          <p:cNvPr id="167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6547870" y="1143000"/>
            <a:ext cx="3227194" cy="4572000"/>
          </a:xfrm>
          <a:prstGeom prst="rect">
            <a:avLst/>
          </a:prstGeom>
          <a:effectLst>
            <a:outerShdw blurRad="50800" dist="50800" dir="5400000" rotWithShape="0">
              <a:srgbClr val="000000">
                <a:alpha val="43000"/>
              </a:srgbClr>
            </a:outerShdw>
          </a:effectLst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68" name="內文層級一…"/>
          <p:cNvSpPr txBox="1">
            <a:spLocks noGrp="1"/>
          </p:cNvSpPr>
          <p:nvPr>
            <p:ph type="body" sz="quarter" idx="1"/>
          </p:nvPr>
        </p:nvSpPr>
        <p:spPr>
          <a:xfrm>
            <a:off x="1154954" y="3657600"/>
            <a:ext cx="3859213" cy="1371600"/>
          </a:xfrm>
          <a:prstGeom prst="rect">
            <a:avLst/>
          </a:prstGeom>
        </p:spPr>
        <p:txBody>
          <a:bodyPr/>
          <a:lstStyle>
            <a:lvl1pPr marL="0" indent="0">
              <a:buClrTx/>
              <a:buSzTx/>
              <a:buNone/>
              <a:defRPr sz="1400">
                <a:solidFill>
                  <a:srgbClr val="EF53A5"/>
                </a:solidFill>
              </a:defRPr>
            </a:lvl1pPr>
            <a:lvl2pPr marL="0" indent="457200">
              <a:buClrTx/>
              <a:buSzTx/>
              <a:buNone/>
              <a:defRPr sz="1400">
                <a:solidFill>
                  <a:srgbClr val="EF53A5"/>
                </a:solidFill>
              </a:defRPr>
            </a:lvl2pPr>
            <a:lvl3pPr marL="0" indent="914400">
              <a:buClrTx/>
              <a:buSzTx/>
              <a:buNone/>
              <a:defRPr sz="1400">
                <a:solidFill>
                  <a:srgbClr val="EF53A5"/>
                </a:solidFill>
              </a:defRPr>
            </a:lvl3pPr>
            <a:lvl4pPr marL="0" indent="1371600">
              <a:buClrTx/>
              <a:buSzTx/>
              <a:buNone/>
              <a:defRPr sz="1400">
                <a:solidFill>
                  <a:srgbClr val="EF53A5"/>
                </a:solidFill>
              </a:defRPr>
            </a:lvl4pPr>
            <a:lvl5pPr marL="0" indent="1828800">
              <a:buClrTx/>
              <a:buSzTx/>
              <a:buNone/>
              <a:defRPr sz="1400">
                <a:solidFill>
                  <a:srgbClr val="EF53A5"/>
                </a:solidFill>
              </a:defRPr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69" name="Rectangle 15"/>
          <p:cNvSpPr/>
          <p:nvPr/>
        </p:nvSpPr>
        <p:spPr>
          <a:xfrm>
            <a:off x="10437811" y="0"/>
            <a:ext cx="685801" cy="1143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170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全景圖片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6" name="Group 7"/>
          <p:cNvGrpSpPr/>
          <p:nvPr/>
        </p:nvGrpSpPr>
        <p:grpSpPr>
          <a:xfrm>
            <a:off x="0" y="0"/>
            <a:ext cx="12192001" cy="6858000"/>
            <a:chOff x="0" y="0"/>
            <a:chExt cx="12192001" cy="6858000"/>
          </a:xfrm>
        </p:grpSpPr>
        <p:sp>
          <p:nvSpPr>
            <p:cNvPr id="17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78" name="Oval 12"/>
            <p:cNvSpPr/>
            <p:nvPr/>
          </p:nvSpPr>
          <p:spPr>
            <a:xfrm>
              <a:off x="-1" y="2667000"/>
              <a:ext cx="4191001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36000">
                  <a:schemeClr val="accent5">
                    <a:alpha val="10000"/>
                  </a:schemeClr>
                </a:gs>
                <a:gs pos="75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79" name="Oval 14"/>
            <p:cNvSpPr/>
            <p:nvPr/>
          </p:nvSpPr>
          <p:spPr>
            <a:xfrm>
              <a:off x="-1" y="2895600"/>
              <a:ext cx="2362201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3600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80" name="Oval 17"/>
            <p:cNvSpPr/>
            <p:nvPr/>
          </p:nvSpPr>
          <p:spPr>
            <a:xfrm>
              <a:off x="8609011" y="5867400"/>
              <a:ext cx="990601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36000">
                  <a:schemeClr val="accent5">
                    <a:alpha val="7000"/>
                  </a:schemeClr>
                </a:gs>
                <a:gs pos="66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81" name="Oval 15"/>
            <p:cNvSpPr/>
            <p:nvPr/>
          </p:nvSpPr>
          <p:spPr>
            <a:xfrm>
              <a:off x="8609011" y="1676400"/>
              <a:ext cx="2819401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36000">
                  <a:schemeClr val="accent5">
                    <a:alpha val="6000"/>
                  </a:schemeClr>
                </a:gs>
                <a:gs pos="69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82" name="Oval 16"/>
            <p:cNvSpPr/>
            <p:nvPr/>
          </p:nvSpPr>
          <p:spPr>
            <a:xfrm>
              <a:off x="7999411" y="8463"/>
              <a:ext cx="1600201" cy="1600201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36000">
                  <a:schemeClr val="accent5">
                    <a:alpha val="7000"/>
                  </a:schemeClr>
                </a:gs>
                <a:gs pos="73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83" name="Freeform 5"/>
            <p:cNvSpPr/>
            <p:nvPr/>
          </p:nvSpPr>
          <p:spPr>
            <a:xfrm rot="21010067">
              <a:off x="8490951" y="1797517"/>
              <a:ext cx="3299408" cy="4409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184" y="10323"/>
                  </a:moveTo>
                  <a:cubicBezTo>
                    <a:pt x="3750" y="15945"/>
                    <a:pt x="16252" y="21600"/>
                    <a:pt x="21509" y="21571"/>
                  </a:cubicBezTo>
                  <a:cubicBezTo>
                    <a:pt x="21576" y="7983"/>
                    <a:pt x="21533" y="13589"/>
                    <a:pt x="21600" y="0"/>
                  </a:cubicBezTo>
                  <a:lnTo>
                    <a:pt x="20881" y="832"/>
                  </a:lnTo>
                  <a:lnTo>
                    <a:pt x="20161" y="1631"/>
                  </a:lnTo>
                  <a:lnTo>
                    <a:pt x="19442" y="2405"/>
                  </a:lnTo>
                  <a:lnTo>
                    <a:pt x="18721" y="3070"/>
                  </a:lnTo>
                  <a:lnTo>
                    <a:pt x="17999" y="3739"/>
                  </a:lnTo>
                  <a:lnTo>
                    <a:pt x="17278" y="4366"/>
                  </a:lnTo>
                  <a:lnTo>
                    <a:pt x="16565" y="4901"/>
                  </a:lnTo>
                  <a:lnTo>
                    <a:pt x="15839" y="5402"/>
                  </a:lnTo>
                  <a:lnTo>
                    <a:pt x="15120" y="5871"/>
                  </a:lnTo>
                  <a:lnTo>
                    <a:pt x="14414" y="6270"/>
                  </a:lnTo>
                  <a:lnTo>
                    <a:pt x="13694" y="6670"/>
                  </a:lnTo>
                  <a:lnTo>
                    <a:pt x="12988" y="7008"/>
                  </a:lnTo>
                  <a:lnTo>
                    <a:pt x="12282" y="7273"/>
                  </a:lnTo>
                  <a:lnTo>
                    <a:pt x="11575" y="7542"/>
                  </a:lnTo>
                  <a:lnTo>
                    <a:pt x="10878" y="7771"/>
                  </a:lnTo>
                  <a:lnTo>
                    <a:pt x="10189" y="7942"/>
                  </a:lnTo>
                  <a:lnTo>
                    <a:pt x="9495" y="8072"/>
                  </a:lnTo>
                  <a:lnTo>
                    <a:pt x="8811" y="8207"/>
                  </a:lnTo>
                  <a:lnTo>
                    <a:pt x="8135" y="8272"/>
                  </a:lnTo>
                  <a:lnTo>
                    <a:pt x="7461" y="8342"/>
                  </a:lnTo>
                  <a:lnTo>
                    <a:pt x="6793" y="8370"/>
                  </a:lnTo>
                  <a:lnTo>
                    <a:pt x="6132" y="8342"/>
                  </a:lnTo>
                  <a:lnTo>
                    <a:pt x="5480" y="8342"/>
                  </a:lnTo>
                  <a:lnTo>
                    <a:pt x="4834" y="8272"/>
                  </a:lnTo>
                  <a:lnTo>
                    <a:pt x="4197" y="8170"/>
                  </a:lnTo>
                  <a:lnTo>
                    <a:pt x="3570" y="8072"/>
                  </a:lnTo>
                  <a:lnTo>
                    <a:pt x="2955" y="7971"/>
                  </a:lnTo>
                  <a:lnTo>
                    <a:pt x="2344" y="7807"/>
                  </a:lnTo>
                  <a:lnTo>
                    <a:pt x="1741" y="7636"/>
                  </a:lnTo>
                  <a:lnTo>
                    <a:pt x="1151" y="7473"/>
                  </a:lnTo>
                  <a:lnTo>
                    <a:pt x="0" y="7037"/>
                  </a:lnTo>
                  <a:cubicBezTo>
                    <a:pt x="60" y="8134"/>
                    <a:pt x="123" y="9226"/>
                    <a:pt x="184" y="10323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84" name="Freeform 5"/>
            <p:cNvSpPr/>
            <p:nvPr/>
          </p:nvSpPr>
          <p:spPr>
            <a:xfrm>
              <a:off x="459506" y="1866405"/>
              <a:ext cx="11277601" cy="45339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8"/>
                  </a:lnTo>
                  <a:lnTo>
                    <a:pt x="21110" y="197"/>
                  </a:lnTo>
                  <a:lnTo>
                    <a:pt x="20621" y="378"/>
                  </a:lnTo>
                  <a:lnTo>
                    <a:pt x="20131" y="552"/>
                  </a:lnTo>
                  <a:lnTo>
                    <a:pt x="19639" y="703"/>
                  </a:lnTo>
                  <a:lnTo>
                    <a:pt x="19149" y="855"/>
                  </a:lnTo>
                  <a:lnTo>
                    <a:pt x="18657" y="998"/>
                  </a:lnTo>
                  <a:lnTo>
                    <a:pt x="18170" y="1119"/>
                  </a:lnTo>
                  <a:lnTo>
                    <a:pt x="17678" y="1233"/>
                  </a:lnTo>
                  <a:lnTo>
                    <a:pt x="17188" y="1339"/>
                  </a:lnTo>
                  <a:lnTo>
                    <a:pt x="16705" y="1429"/>
                  </a:lnTo>
                  <a:lnTo>
                    <a:pt x="16218" y="1520"/>
                  </a:lnTo>
                  <a:lnTo>
                    <a:pt x="15735" y="1596"/>
                  </a:lnTo>
                  <a:lnTo>
                    <a:pt x="14774" y="1717"/>
                  </a:lnTo>
                  <a:lnTo>
                    <a:pt x="14300" y="1770"/>
                  </a:lnTo>
                  <a:lnTo>
                    <a:pt x="13828" y="1808"/>
                  </a:lnTo>
                  <a:lnTo>
                    <a:pt x="13357" y="1838"/>
                  </a:lnTo>
                  <a:lnTo>
                    <a:pt x="12892" y="1868"/>
                  </a:lnTo>
                  <a:lnTo>
                    <a:pt x="12430" y="1883"/>
                  </a:lnTo>
                  <a:lnTo>
                    <a:pt x="11971" y="1898"/>
                  </a:lnTo>
                  <a:lnTo>
                    <a:pt x="11518" y="1906"/>
                  </a:lnTo>
                  <a:lnTo>
                    <a:pt x="11068" y="1898"/>
                  </a:lnTo>
                  <a:lnTo>
                    <a:pt x="10624" y="1898"/>
                  </a:lnTo>
                  <a:lnTo>
                    <a:pt x="10183" y="1883"/>
                  </a:lnTo>
                  <a:lnTo>
                    <a:pt x="9751" y="1861"/>
                  </a:lnTo>
                  <a:lnTo>
                    <a:pt x="9322" y="1838"/>
                  </a:lnTo>
                  <a:lnTo>
                    <a:pt x="8903" y="1815"/>
                  </a:lnTo>
                  <a:lnTo>
                    <a:pt x="8486" y="1777"/>
                  </a:lnTo>
                  <a:lnTo>
                    <a:pt x="8076" y="1739"/>
                  </a:lnTo>
                  <a:lnTo>
                    <a:pt x="7674" y="1702"/>
                  </a:lnTo>
                  <a:lnTo>
                    <a:pt x="6890" y="1603"/>
                  </a:lnTo>
                  <a:lnTo>
                    <a:pt x="6139" y="1497"/>
                  </a:lnTo>
                  <a:lnTo>
                    <a:pt x="5418" y="1384"/>
                  </a:lnTo>
                  <a:lnTo>
                    <a:pt x="4734" y="1263"/>
                  </a:lnTo>
                  <a:lnTo>
                    <a:pt x="4083" y="1134"/>
                  </a:lnTo>
                  <a:lnTo>
                    <a:pt x="3478" y="998"/>
                  </a:lnTo>
                  <a:lnTo>
                    <a:pt x="2910" y="862"/>
                  </a:lnTo>
                  <a:lnTo>
                    <a:pt x="2387" y="726"/>
                  </a:lnTo>
                  <a:lnTo>
                    <a:pt x="1906" y="597"/>
                  </a:lnTo>
                  <a:lnTo>
                    <a:pt x="1481" y="476"/>
                  </a:lnTo>
                  <a:lnTo>
                    <a:pt x="1098" y="363"/>
                  </a:lnTo>
                  <a:lnTo>
                    <a:pt x="772" y="265"/>
                  </a:lnTo>
                  <a:lnTo>
                    <a:pt x="502" y="174"/>
                  </a:lnTo>
                  <a:lnTo>
                    <a:pt x="128" y="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85" name="Freeform 5"/>
            <p:cNvSpPr/>
            <p:nvPr/>
          </p:nvSpPr>
          <p:spPr>
            <a:xfrm>
              <a:off x="0" y="1587"/>
              <a:ext cx="12192001" cy="68564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  <a:moveTo>
                    <a:pt x="20745" y="20100"/>
                  </a:moveTo>
                  <a:lnTo>
                    <a:pt x="844" y="20100"/>
                  </a:lnTo>
                  <a:lnTo>
                    <a:pt x="844" y="1480"/>
                  </a:lnTo>
                  <a:lnTo>
                    <a:pt x="20745" y="1480"/>
                  </a:lnTo>
                  <a:lnTo>
                    <a:pt x="20745" y="201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187" name="Rectangle 20"/>
          <p:cNvSpPr/>
          <p:nvPr/>
        </p:nvSpPr>
        <p:spPr>
          <a:xfrm>
            <a:off x="10437811" y="0"/>
            <a:ext cx="685801" cy="1143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grpSp>
        <p:nvGrpSpPr>
          <p:cNvPr id="197" name="Group 8"/>
          <p:cNvGrpSpPr/>
          <p:nvPr/>
        </p:nvGrpSpPr>
        <p:grpSpPr>
          <a:xfrm>
            <a:off x="0" y="0"/>
            <a:ext cx="12192001" cy="6858000"/>
            <a:chOff x="0" y="0"/>
            <a:chExt cx="12192001" cy="6858000"/>
          </a:xfrm>
        </p:grpSpPr>
        <p:sp>
          <p:nvSpPr>
            <p:cNvPr id="188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89" name="Oval 16"/>
            <p:cNvSpPr/>
            <p:nvPr/>
          </p:nvSpPr>
          <p:spPr>
            <a:xfrm>
              <a:off x="-1" y="2667000"/>
              <a:ext cx="4191001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36000">
                  <a:schemeClr val="accent5">
                    <a:alpha val="10000"/>
                  </a:schemeClr>
                </a:gs>
                <a:gs pos="75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90" name="Oval 17"/>
            <p:cNvSpPr/>
            <p:nvPr/>
          </p:nvSpPr>
          <p:spPr>
            <a:xfrm>
              <a:off x="-1" y="2895600"/>
              <a:ext cx="2362201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3600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91" name="Oval 18"/>
            <p:cNvSpPr/>
            <p:nvPr/>
          </p:nvSpPr>
          <p:spPr>
            <a:xfrm>
              <a:off x="8609011" y="5867400"/>
              <a:ext cx="990601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36000">
                  <a:schemeClr val="accent5">
                    <a:alpha val="7000"/>
                  </a:schemeClr>
                </a:gs>
                <a:gs pos="66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92" name="Oval 19"/>
            <p:cNvSpPr/>
            <p:nvPr/>
          </p:nvSpPr>
          <p:spPr>
            <a:xfrm>
              <a:off x="8609011" y="1676400"/>
              <a:ext cx="2819401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36000">
                  <a:schemeClr val="accent5">
                    <a:alpha val="6000"/>
                  </a:schemeClr>
                </a:gs>
                <a:gs pos="69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93" name="Oval 20"/>
            <p:cNvSpPr/>
            <p:nvPr/>
          </p:nvSpPr>
          <p:spPr>
            <a:xfrm>
              <a:off x="7999411" y="8463"/>
              <a:ext cx="1600201" cy="1600201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36000">
                  <a:schemeClr val="accent5">
                    <a:alpha val="7000"/>
                  </a:schemeClr>
                </a:gs>
                <a:gs pos="73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94" name="Freeform 5"/>
            <p:cNvSpPr/>
            <p:nvPr/>
          </p:nvSpPr>
          <p:spPr>
            <a:xfrm rot="10371525">
              <a:off x="263766" y="4438251"/>
              <a:ext cx="3299408" cy="4409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184" y="10323"/>
                  </a:moveTo>
                  <a:cubicBezTo>
                    <a:pt x="3750" y="15945"/>
                    <a:pt x="16252" y="21600"/>
                    <a:pt x="21509" y="21571"/>
                  </a:cubicBezTo>
                  <a:cubicBezTo>
                    <a:pt x="21576" y="7983"/>
                    <a:pt x="21533" y="13589"/>
                    <a:pt x="21600" y="0"/>
                  </a:cubicBezTo>
                  <a:lnTo>
                    <a:pt x="20881" y="832"/>
                  </a:lnTo>
                  <a:lnTo>
                    <a:pt x="20161" y="1631"/>
                  </a:lnTo>
                  <a:lnTo>
                    <a:pt x="19442" y="2405"/>
                  </a:lnTo>
                  <a:lnTo>
                    <a:pt x="18721" y="3070"/>
                  </a:lnTo>
                  <a:lnTo>
                    <a:pt x="17999" y="3739"/>
                  </a:lnTo>
                  <a:lnTo>
                    <a:pt x="17278" y="4366"/>
                  </a:lnTo>
                  <a:lnTo>
                    <a:pt x="16565" y="4901"/>
                  </a:lnTo>
                  <a:lnTo>
                    <a:pt x="15839" y="5402"/>
                  </a:lnTo>
                  <a:lnTo>
                    <a:pt x="15120" y="5871"/>
                  </a:lnTo>
                  <a:lnTo>
                    <a:pt x="14414" y="6270"/>
                  </a:lnTo>
                  <a:lnTo>
                    <a:pt x="13694" y="6670"/>
                  </a:lnTo>
                  <a:lnTo>
                    <a:pt x="12988" y="7008"/>
                  </a:lnTo>
                  <a:lnTo>
                    <a:pt x="12282" y="7273"/>
                  </a:lnTo>
                  <a:lnTo>
                    <a:pt x="11575" y="7542"/>
                  </a:lnTo>
                  <a:lnTo>
                    <a:pt x="10878" y="7771"/>
                  </a:lnTo>
                  <a:lnTo>
                    <a:pt x="10189" y="7942"/>
                  </a:lnTo>
                  <a:lnTo>
                    <a:pt x="9495" y="8072"/>
                  </a:lnTo>
                  <a:lnTo>
                    <a:pt x="8811" y="8207"/>
                  </a:lnTo>
                  <a:lnTo>
                    <a:pt x="8135" y="8272"/>
                  </a:lnTo>
                  <a:lnTo>
                    <a:pt x="7461" y="8342"/>
                  </a:lnTo>
                  <a:lnTo>
                    <a:pt x="6793" y="8370"/>
                  </a:lnTo>
                  <a:lnTo>
                    <a:pt x="6132" y="8342"/>
                  </a:lnTo>
                  <a:lnTo>
                    <a:pt x="5480" y="8342"/>
                  </a:lnTo>
                  <a:lnTo>
                    <a:pt x="4834" y="8272"/>
                  </a:lnTo>
                  <a:lnTo>
                    <a:pt x="4197" y="8170"/>
                  </a:lnTo>
                  <a:lnTo>
                    <a:pt x="3570" y="8072"/>
                  </a:lnTo>
                  <a:lnTo>
                    <a:pt x="2955" y="7971"/>
                  </a:lnTo>
                  <a:lnTo>
                    <a:pt x="2344" y="7807"/>
                  </a:lnTo>
                  <a:lnTo>
                    <a:pt x="1741" y="7636"/>
                  </a:lnTo>
                  <a:lnTo>
                    <a:pt x="1151" y="7473"/>
                  </a:lnTo>
                  <a:lnTo>
                    <a:pt x="0" y="7037"/>
                  </a:lnTo>
                  <a:cubicBezTo>
                    <a:pt x="60" y="8134"/>
                    <a:pt x="123" y="9226"/>
                    <a:pt x="184" y="10323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95" name="Freeform 5"/>
            <p:cNvSpPr/>
            <p:nvPr/>
          </p:nvSpPr>
          <p:spPr>
            <a:xfrm rot="10800000">
              <a:off x="459506" y="321129"/>
              <a:ext cx="11277601" cy="45339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8"/>
                  </a:lnTo>
                  <a:lnTo>
                    <a:pt x="21110" y="197"/>
                  </a:lnTo>
                  <a:lnTo>
                    <a:pt x="20621" y="378"/>
                  </a:lnTo>
                  <a:lnTo>
                    <a:pt x="20131" y="552"/>
                  </a:lnTo>
                  <a:lnTo>
                    <a:pt x="19639" y="703"/>
                  </a:lnTo>
                  <a:lnTo>
                    <a:pt x="19149" y="855"/>
                  </a:lnTo>
                  <a:lnTo>
                    <a:pt x="18657" y="998"/>
                  </a:lnTo>
                  <a:lnTo>
                    <a:pt x="18170" y="1119"/>
                  </a:lnTo>
                  <a:lnTo>
                    <a:pt x="17678" y="1233"/>
                  </a:lnTo>
                  <a:lnTo>
                    <a:pt x="17188" y="1339"/>
                  </a:lnTo>
                  <a:lnTo>
                    <a:pt x="16705" y="1429"/>
                  </a:lnTo>
                  <a:lnTo>
                    <a:pt x="16218" y="1520"/>
                  </a:lnTo>
                  <a:lnTo>
                    <a:pt x="15735" y="1596"/>
                  </a:lnTo>
                  <a:lnTo>
                    <a:pt x="14774" y="1717"/>
                  </a:lnTo>
                  <a:lnTo>
                    <a:pt x="14300" y="1770"/>
                  </a:lnTo>
                  <a:lnTo>
                    <a:pt x="13828" y="1808"/>
                  </a:lnTo>
                  <a:lnTo>
                    <a:pt x="13357" y="1838"/>
                  </a:lnTo>
                  <a:lnTo>
                    <a:pt x="12892" y="1868"/>
                  </a:lnTo>
                  <a:lnTo>
                    <a:pt x="12430" y="1883"/>
                  </a:lnTo>
                  <a:lnTo>
                    <a:pt x="11971" y="1898"/>
                  </a:lnTo>
                  <a:lnTo>
                    <a:pt x="11518" y="1906"/>
                  </a:lnTo>
                  <a:lnTo>
                    <a:pt x="11068" y="1898"/>
                  </a:lnTo>
                  <a:lnTo>
                    <a:pt x="10624" y="1898"/>
                  </a:lnTo>
                  <a:lnTo>
                    <a:pt x="10183" y="1883"/>
                  </a:lnTo>
                  <a:lnTo>
                    <a:pt x="9751" y="1861"/>
                  </a:lnTo>
                  <a:lnTo>
                    <a:pt x="9322" y="1838"/>
                  </a:lnTo>
                  <a:lnTo>
                    <a:pt x="8903" y="1815"/>
                  </a:lnTo>
                  <a:lnTo>
                    <a:pt x="8486" y="1777"/>
                  </a:lnTo>
                  <a:lnTo>
                    <a:pt x="8076" y="1739"/>
                  </a:lnTo>
                  <a:lnTo>
                    <a:pt x="7674" y="1702"/>
                  </a:lnTo>
                  <a:lnTo>
                    <a:pt x="6890" y="1603"/>
                  </a:lnTo>
                  <a:lnTo>
                    <a:pt x="6139" y="1497"/>
                  </a:lnTo>
                  <a:lnTo>
                    <a:pt x="5418" y="1384"/>
                  </a:lnTo>
                  <a:lnTo>
                    <a:pt x="4734" y="1263"/>
                  </a:lnTo>
                  <a:lnTo>
                    <a:pt x="4083" y="1134"/>
                  </a:lnTo>
                  <a:lnTo>
                    <a:pt x="3478" y="998"/>
                  </a:lnTo>
                  <a:lnTo>
                    <a:pt x="2910" y="862"/>
                  </a:lnTo>
                  <a:lnTo>
                    <a:pt x="2387" y="726"/>
                  </a:lnTo>
                  <a:lnTo>
                    <a:pt x="1906" y="597"/>
                  </a:lnTo>
                  <a:lnTo>
                    <a:pt x="1481" y="476"/>
                  </a:lnTo>
                  <a:lnTo>
                    <a:pt x="1098" y="363"/>
                  </a:lnTo>
                  <a:lnTo>
                    <a:pt x="772" y="265"/>
                  </a:lnTo>
                  <a:lnTo>
                    <a:pt x="502" y="174"/>
                  </a:lnTo>
                  <a:lnTo>
                    <a:pt x="128" y="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96" name="Freeform 5"/>
            <p:cNvSpPr/>
            <p:nvPr/>
          </p:nvSpPr>
          <p:spPr>
            <a:xfrm>
              <a:off x="0" y="1587"/>
              <a:ext cx="12192001" cy="68564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  <a:moveTo>
                    <a:pt x="20745" y="20100"/>
                  </a:moveTo>
                  <a:lnTo>
                    <a:pt x="844" y="20100"/>
                  </a:lnTo>
                  <a:lnTo>
                    <a:pt x="844" y="1480"/>
                  </a:lnTo>
                  <a:lnTo>
                    <a:pt x="20745" y="1480"/>
                  </a:lnTo>
                  <a:lnTo>
                    <a:pt x="20745" y="201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198" name="大標題文字"/>
          <p:cNvSpPr txBox="1">
            <a:spLocks noGrp="1"/>
          </p:cNvSpPr>
          <p:nvPr>
            <p:ph type="title"/>
          </p:nvPr>
        </p:nvSpPr>
        <p:spPr>
          <a:xfrm>
            <a:off x="1154954" y="4969926"/>
            <a:ext cx="8825659" cy="566739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t>大標題文字</a:t>
            </a:r>
          </a:p>
        </p:txBody>
      </p:sp>
      <p:sp>
        <p:nvSpPr>
          <p:cNvPr id="199" name="Picture Placeholder 2"/>
          <p:cNvSpPr>
            <a:spLocks noGrp="1"/>
          </p:cNvSpPr>
          <p:nvPr>
            <p:ph type="pic" sz="half" idx="13"/>
          </p:nvPr>
        </p:nvSpPr>
        <p:spPr>
          <a:xfrm>
            <a:off x="1154954" y="685800"/>
            <a:ext cx="8825659" cy="3429000"/>
          </a:xfrm>
          <a:prstGeom prst="rect">
            <a:avLst/>
          </a:prstGeom>
          <a:effectLst>
            <a:outerShdw blurRad="50800" dist="50800" dir="5400000" rotWithShape="0">
              <a:srgbClr val="000000">
                <a:alpha val="43000"/>
              </a:srgbClr>
            </a:outerShdw>
          </a:effectLst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00" name="內文層級一…"/>
          <p:cNvSpPr txBox="1">
            <a:spLocks noGrp="1"/>
          </p:cNvSpPr>
          <p:nvPr>
            <p:ph type="body" sz="quarter" idx="1"/>
          </p:nvPr>
        </p:nvSpPr>
        <p:spPr>
          <a:xfrm>
            <a:off x="1154954" y="5536665"/>
            <a:ext cx="8825659" cy="493713"/>
          </a:xfrm>
          <a:prstGeom prst="rect">
            <a:avLst/>
          </a:prstGeom>
        </p:spPr>
        <p:txBody>
          <a:bodyPr/>
          <a:lstStyle>
            <a:lvl1pPr marL="0" indent="0">
              <a:buClrTx/>
              <a:buSzTx/>
              <a:buNone/>
              <a:defRPr sz="1200">
                <a:solidFill>
                  <a:srgbClr val="EF53A5"/>
                </a:solidFill>
              </a:defRPr>
            </a:lvl1pPr>
            <a:lvl2pPr marL="0" indent="457200">
              <a:buClrTx/>
              <a:buSzTx/>
              <a:buNone/>
              <a:defRPr sz="1200">
                <a:solidFill>
                  <a:srgbClr val="EF53A5"/>
                </a:solidFill>
              </a:defRPr>
            </a:lvl2pPr>
            <a:lvl3pPr marL="0" indent="914400">
              <a:buClrTx/>
              <a:buSzTx/>
              <a:buNone/>
              <a:defRPr sz="1200">
                <a:solidFill>
                  <a:srgbClr val="EF53A5"/>
                </a:solidFill>
              </a:defRPr>
            </a:lvl3pPr>
            <a:lvl4pPr marL="0" indent="1371600">
              <a:buClrTx/>
              <a:buSzTx/>
              <a:buNone/>
              <a:defRPr sz="1200">
                <a:solidFill>
                  <a:srgbClr val="EF53A5"/>
                </a:solidFill>
              </a:defRPr>
            </a:lvl4pPr>
            <a:lvl5pPr marL="0" indent="1828800">
              <a:buClrTx/>
              <a:buSzTx/>
              <a:buNone/>
              <a:defRPr sz="1200">
                <a:solidFill>
                  <a:srgbClr val="EF53A5"/>
                </a:solidFill>
              </a:defRPr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201" name="Rectangle 15"/>
          <p:cNvSpPr/>
          <p:nvPr/>
        </p:nvSpPr>
        <p:spPr>
          <a:xfrm>
            <a:off x="10437811" y="0"/>
            <a:ext cx="685801" cy="1143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202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8" name="Group 6"/>
          <p:cNvGrpSpPr/>
          <p:nvPr/>
        </p:nvGrpSpPr>
        <p:grpSpPr>
          <a:xfrm>
            <a:off x="0" y="0"/>
            <a:ext cx="12192001" cy="6858000"/>
            <a:chOff x="0" y="0"/>
            <a:chExt cx="12192001" cy="6858000"/>
          </a:xfrm>
        </p:grpSpPr>
        <p:sp>
          <p:nvSpPr>
            <p:cNvPr id="209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10" name="Oval 13"/>
            <p:cNvSpPr/>
            <p:nvPr/>
          </p:nvSpPr>
          <p:spPr>
            <a:xfrm>
              <a:off x="-1" y="2667000"/>
              <a:ext cx="4191001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36000">
                  <a:schemeClr val="accent5">
                    <a:alpha val="10000"/>
                  </a:schemeClr>
                </a:gs>
                <a:gs pos="75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11" name="Oval 14"/>
            <p:cNvSpPr/>
            <p:nvPr/>
          </p:nvSpPr>
          <p:spPr>
            <a:xfrm>
              <a:off x="-1" y="2895600"/>
              <a:ext cx="2362201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3600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12" name="Oval 15"/>
            <p:cNvSpPr/>
            <p:nvPr/>
          </p:nvSpPr>
          <p:spPr>
            <a:xfrm>
              <a:off x="8609011" y="5867400"/>
              <a:ext cx="990601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36000">
                  <a:schemeClr val="accent5">
                    <a:alpha val="7000"/>
                  </a:schemeClr>
                </a:gs>
                <a:gs pos="66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13" name="Oval 17"/>
            <p:cNvSpPr/>
            <p:nvPr/>
          </p:nvSpPr>
          <p:spPr>
            <a:xfrm>
              <a:off x="8609011" y="1676400"/>
              <a:ext cx="2819401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36000">
                  <a:schemeClr val="accent5">
                    <a:alpha val="6000"/>
                  </a:schemeClr>
                </a:gs>
                <a:gs pos="69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14" name="Oval 18"/>
            <p:cNvSpPr/>
            <p:nvPr/>
          </p:nvSpPr>
          <p:spPr>
            <a:xfrm>
              <a:off x="7999411" y="8463"/>
              <a:ext cx="1600201" cy="1600201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36000">
                  <a:schemeClr val="accent5">
                    <a:alpha val="7000"/>
                  </a:schemeClr>
                </a:gs>
                <a:gs pos="73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15" name="Freeform 5"/>
            <p:cNvSpPr/>
            <p:nvPr/>
          </p:nvSpPr>
          <p:spPr>
            <a:xfrm rot="21010067">
              <a:off x="8490951" y="2714874"/>
              <a:ext cx="3299408" cy="4409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184" y="10323"/>
                  </a:moveTo>
                  <a:cubicBezTo>
                    <a:pt x="3750" y="15945"/>
                    <a:pt x="16252" y="21600"/>
                    <a:pt x="21509" y="21571"/>
                  </a:cubicBezTo>
                  <a:cubicBezTo>
                    <a:pt x="21576" y="7983"/>
                    <a:pt x="21533" y="13589"/>
                    <a:pt x="21600" y="0"/>
                  </a:cubicBezTo>
                  <a:lnTo>
                    <a:pt x="20881" y="832"/>
                  </a:lnTo>
                  <a:lnTo>
                    <a:pt x="20161" y="1631"/>
                  </a:lnTo>
                  <a:lnTo>
                    <a:pt x="19442" y="2405"/>
                  </a:lnTo>
                  <a:lnTo>
                    <a:pt x="18721" y="3070"/>
                  </a:lnTo>
                  <a:lnTo>
                    <a:pt x="17999" y="3739"/>
                  </a:lnTo>
                  <a:lnTo>
                    <a:pt x="17278" y="4366"/>
                  </a:lnTo>
                  <a:lnTo>
                    <a:pt x="16565" y="4901"/>
                  </a:lnTo>
                  <a:lnTo>
                    <a:pt x="15839" y="5402"/>
                  </a:lnTo>
                  <a:lnTo>
                    <a:pt x="15120" y="5871"/>
                  </a:lnTo>
                  <a:lnTo>
                    <a:pt x="14414" y="6270"/>
                  </a:lnTo>
                  <a:lnTo>
                    <a:pt x="13694" y="6670"/>
                  </a:lnTo>
                  <a:lnTo>
                    <a:pt x="12988" y="7008"/>
                  </a:lnTo>
                  <a:lnTo>
                    <a:pt x="12282" y="7273"/>
                  </a:lnTo>
                  <a:lnTo>
                    <a:pt x="11575" y="7542"/>
                  </a:lnTo>
                  <a:lnTo>
                    <a:pt x="10878" y="7771"/>
                  </a:lnTo>
                  <a:lnTo>
                    <a:pt x="10189" y="7942"/>
                  </a:lnTo>
                  <a:lnTo>
                    <a:pt x="9495" y="8072"/>
                  </a:lnTo>
                  <a:lnTo>
                    <a:pt x="8811" y="8207"/>
                  </a:lnTo>
                  <a:lnTo>
                    <a:pt x="8135" y="8272"/>
                  </a:lnTo>
                  <a:lnTo>
                    <a:pt x="7461" y="8342"/>
                  </a:lnTo>
                  <a:lnTo>
                    <a:pt x="6793" y="8370"/>
                  </a:lnTo>
                  <a:lnTo>
                    <a:pt x="6132" y="8342"/>
                  </a:lnTo>
                  <a:lnTo>
                    <a:pt x="5480" y="8342"/>
                  </a:lnTo>
                  <a:lnTo>
                    <a:pt x="4834" y="8272"/>
                  </a:lnTo>
                  <a:lnTo>
                    <a:pt x="4197" y="8170"/>
                  </a:lnTo>
                  <a:lnTo>
                    <a:pt x="3570" y="8072"/>
                  </a:lnTo>
                  <a:lnTo>
                    <a:pt x="2955" y="7971"/>
                  </a:lnTo>
                  <a:lnTo>
                    <a:pt x="2344" y="7807"/>
                  </a:lnTo>
                  <a:lnTo>
                    <a:pt x="1741" y="7636"/>
                  </a:lnTo>
                  <a:lnTo>
                    <a:pt x="1151" y="7473"/>
                  </a:lnTo>
                  <a:lnTo>
                    <a:pt x="0" y="7037"/>
                  </a:lnTo>
                  <a:cubicBezTo>
                    <a:pt x="60" y="8134"/>
                    <a:pt x="123" y="9226"/>
                    <a:pt x="184" y="10323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16" name="Freeform 5"/>
            <p:cNvSpPr/>
            <p:nvPr/>
          </p:nvSpPr>
          <p:spPr>
            <a:xfrm>
              <a:off x="455612" y="2801318"/>
              <a:ext cx="11277601" cy="36026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597"/>
                  </a:lnTo>
                  <a:lnTo>
                    <a:pt x="21600" y="21600"/>
                  </a:lnTo>
                  <a:lnTo>
                    <a:pt x="21600" y="11"/>
                  </a:lnTo>
                  <a:lnTo>
                    <a:pt x="21110" y="247"/>
                  </a:lnTo>
                  <a:lnTo>
                    <a:pt x="20622" y="476"/>
                  </a:lnTo>
                  <a:lnTo>
                    <a:pt x="20131" y="696"/>
                  </a:lnTo>
                  <a:lnTo>
                    <a:pt x="19639" y="886"/>
                  </a:lnTo>
                  <a:lnTo>
                    <a:pt x="19148" y="1076"/>
                  </a:lnTo>
                  <a:lnTo>
                    <a:pt x="18656" y="1256"/>
                  </a:lnTo>
                  <a:lnTo>
                    <a:pt x="18170" y="1408"/>
                  </a:lnTo>
                  <a:lnTo>
                    <a:pt x="17677" y="1552"/>
                  </a:lnTo>
                  <a:lnTo>
                    <a:pt x="17187" y="1685"/>
                  </a:lnTo>
                  <a:lnTo>
                    <a:pt x="16705" y="1800"/>
                  </a:lnTo>
                  <a:lnTo>
                    <a:pt x="16217" y="1914"/>
                  </a:lnTo>
                  <a:lnTo>
                    <a:pt x="15736" y="2009"/>
                  </a:lnTo>
                  <a:lnTo>
                    <a:pt x="15254" y="2085"/>
                  </a:lnTo>
                  <a:lnTo>
                    <a:pt x="14774" y="2161"/>
                  </a:lnTo>
                  <a:lnTo>
                    <a:pt x="14299" y="2226"/>
                  </a:lnTo>
                  <a:lnTo>
                    <a:pt x="13828" y="2275"/>
                  </a:lnTo>
                  <a:lnTo>
                    <a:pt x="13357" y="2313"/>
                  </a:lnTo>
                  <a:lnTo>
                    <a:pt x="12891" y="2351"/>
                  </a:lnTo>
                  <a:lnTo>
                    <a:pt x="11971" y="2389"/>
                  </a:lnTo>
                  <a:lnTo>
                    <a:pt x="11517" y="2398"/>
                  </a:lnTo>
                  <a:lnTo>
                    <a:pt x="11068" y="2389"/>
                  </a:lnTo>
                  <a:lnTo>
                    <a:pt x="10623" y="2389"/>
                  </a:lnTo>
                  <a:lnTo>
                    <a:pt x="10182" y="2370"/>
                  </a:lnTo>
                  <a:lnTo>
                    <a:pt x="9750" y="2340"/>
                  </a:lnTo>
                  <a:lnTo>
                    <a:pt x="9323" y="2313"/>
                  </a:lnTo>
                  <a:lnTo>
                    <a:pt x="8904" y="2283"/>
                  </a:lnTo>
                  <a:lnTo>
                    <a:pt x="8487" y="2237"/>
                  </a:lnTo>
                  <a:lnTo>
                    <a:pt x="8076" y="2188"/>
                  </a:lnTo>
                  <a:lnTo>
                    <a:pt x="7674" y="2142"/>
                  </a:lnTo>
                  <a:lnTo>
                    <a:pt x="6890" y="2017"/>
                  </a:lnTo>
                  <a:lnTo>
                    <a:pt x="6139" y="1884"/>
                  </a:lnTo>
                  <a:lnTo>
                    <a:pt x="5417" y="1742"/>
                  </a:lnTo>
                  <a:lnTo>
                    <a:pt x="4735" y="1590"/>
                  </a:lnTo>
                  <a:lnTo>
                    <a:pt x="4082" y="1427"/>
                  </a:lnTo>
                  <a:lnTo>
                    <a:pt x="3478" y="1256"/>
                  </a:lnTo>
                  <a:lnTo>
                    <a:pt x="2910" y="1085"/>
                  </a:lnTo>
                  <a:lnTo>
                    <a:pt x="2387" y="913"/>
                  </a:lnTo>
                  <a:lnTo>
                    <a:pt x="1907" y="753"/>
                  </a:lnTo>
                  <a:lnTo>
                    <a:pt x="1482" y="601"/>
                  </a:lnTo>
                  <a:lnTo>
                    <a:pt x="1097" y="457"/>
                  </a:lnTo>
                  <a:lnTo>
                    <a:pt x="773" y="334"/>
                  </a:lnTo>
                  <a:lnTo>
                    <a:pt x="501" y="220"/>
                  </a:lnTo>
                  <a:lnTo>
                    <a:pt x="127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17" name="Freeform 5"/>
            <p:cNvSpPr/>
            <p:nvPr/>
          </p:nvSpPr>
          <p:spPr>
            <a:xfrm>
              <a:off x="0" y="1587"/>
              <a:ext cx="12192001" cy="68564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  <a:moveTo>
                    <a:pt x="20745" y="20100"/>
                  </a:moveTo>
                  <a:lnTo>
                    <a:pt x="844" y="20100"/>
                  </a:lnTo>
                  <a:lnTo>
                    <a:pt x="844" y="1480"/>
                  </a:lnTo>
                  <a:lnTo>
                    <a:pt x="20745" y="1480"/>
                  </a:lnTo>
                  <a:lnTo>
                    <a:pt x="20745" y="201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219" name="大標題文字"/>
          <p:cNvSpPr txBox="1">
            <a:spLocks noGrp="1"/>
          </p:cNvSpPr>
          <p:nvPr>
            <p:ph type="title"/>
          </p:nvPr>
        </p:nvSpPr>
        <p:spPr>
          <a:xfrm>
            <a:off x="1148797" y="1063416"/>
            <a:ext cx="8831817" cy="137298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t>大標題文字</a:t>
            </a:r>
          </a:p>
        </p:txBody>
      </p:sp>
      <p:sp>
        <p:nvSpPr>
          <p:cNvPr id="220" name="內文層級一…"/>
          <p:cNvSpPr txBox="1">
            <a:spLocks noGrp="1"/>
          </p:cNvSpPr>
          <p:nvPr>
            <p:ph type="body" sz="half" idx="1"/>
          </p:nvPr>
        </p:nvSpPr>
        <p:spPr>
          <a:xfrm>
            <a:off x="1154954" y="3543300"/>
            <a:ext cx="8825659" cy="2476500"/>
          </a:xfrm>
          <a:prstGeom prst="rect">
            <a:avLst/>
          </a:prstGeom>
        </p:spPr>
        <p:txBody>
          <a:bodyPr anchor="ctr"/>
          <a:lstStyle>
            <a:lvl1pPr marL="0" indent="0">
              <a:buClrTx/>
              <a:buSzTx/>
              <a:buNone/>
            </a:lvl1pPr>
            <a:lvl2pPr marL="0" indent="457200">
              <a:buClrTx/>
              <a:buSzTx/>
              <a:buNone/>
            </a:lvl2pPr>
            <a:lvl3pPr marL="0" indent="914400">
              <a:buClrTx/>
              <a:buSzTx/>
              <a:buNone/>
            </a:lvl3pPr>
            <a:lvl4pPr marL="0" indent="1371600">
              <a:buClrTx/>
              <a:buSzTx/>
              <a:buNone/>
            </a:lvl4pPr>
            <a:lvl5pPr marL="0" indent="1828800">
              <a:buClrTx/>
              <a:buSzTx/>
              <a:buNone/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221" name="Rectangle 12"/>
          <p:cNvSpPr/>
          <p:nvPr/>
        </p:nvSpPr>
        <p:spPr>
          <a:xfrm>
            <a:off x="10437811" y="0"/>
            <a:ext cx="685801" cy="1143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222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/>
          <p:nvPr/>
        </p:nvSpPr>
        <p:spPr>
          <a:xfrm>
            <a:off x="10437811" y="0"/>
            <a:ext cx="685801" cy="1143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3" name="大標題文字"/>
          <p:cNvSpPr txBox="1">
            <a:spLocks noGrp="1"/>
          </p:cNvSpPr>
          <p:nvPr>
            <p:ph type="title"/>
          </p:nvPr>
        </p:nvSpPr>
        <p:spPr>
          <a:xfrm>
            <a:off x="609600" y="92074"/>
            <a:ext cx="10972800" cy="15081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/>
          <a:p>
            <a:r>
              <a:t>大標題文字</a:t>
            </a:r>
          </a:p>
        </p:txBody>
      </p:sp>
      <p:sp>
        <p:nvSpPr>
          <p:cNvPr id="4" name="內文層級一…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/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5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10522496" y="540176"/>
            <a:ext cx="498287" cy="523240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b">
            <a:spAutoFit/>
          </a:bodyPr>
          <a:lstStyle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5" r:id="rId15"/>
    <p:sldLayoutId id="2147483667" r:id="rId16"/>
    <p:sldLayoutId id="2147483669" r:id="rId17"/>
    <p:sldLayoutId id="2147483670" r:id="rId18"/>
    <p:sldLayoutId id="2147483671" r:id="rId19"/>
    <p:sldLayoutId id="2147483672" r:id="rId20"/>
    <p:sldLayoutId id="2147483673" r:id="rId21"/>
  </p:sldLayoutIdLst>
  <p:transition spd="med"/>
  <p:hf hdr="0" ftr="0" dt="0"/>
  <p:txStyles>
    <p:titleStyle>
      <a:lvl1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rgbClr val="EBEBEB"/>
          </a:solidFill>
          <a:uFillTx/>
          <a:latin typeface="Century Gothic"/>
          <a:ea typeface="Century Gothic"/>
          <a:cs typeface="Century Gothic"/>
          <a:sym typeface="Century Gothic"/>
        </a:defRPr>
      </a:lvl1pPr>
      <a:lvl2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rgbClr val="EBEBEB"/>
          </a:solidFill>
          <a:uFillTx/>
          <a:latin typeface="Century Gothic"/>
          <a:ea typeface="Century Gothic"/>
          <a:cs typeface="Century Gothic"/>
          <a:sym typeface="Century Gothic"/>
        </a:defRPr>
      </a:lvl2pPr>
      <a:lvl3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rgbClr val="EBEBEB"/>
          </a:solidFill>
          <a:uFillTx/>
          <a:latin typeface="Century Gothic"/>
          <a:ea typeface="Century Gothic"/>
          <a:cs typeface="Century Gothic"/>
          <a:sym typeface="Century Gothic"/>
        </a:defRPr>
      </a:lvl3pPr>
      <a:lvl4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rgbClr val="EBEBEB"/>
          </a:solidFill>
          <a:uFillTx/>
          <a:latin typeface="Century Gothic"/>
          <a:ea typeface="Century Gothic"/>
          <a:cs typeface="Century Gothic"/>
          <a:sym typeface="Century Gothic"/>
        </a:defRPr>
      </a:lvl4pPr>
      <a:lvl5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rgbClr val="EBEBEB"/>
          </a:solidFill>
          <a:uFillTx/>
          <a:latin typeface="Century Gothic"/>
          <a:ea typeface="Century Gothic"/>
          <a:cs typeface="Century Gothic"/>
          <a:sym typeface="Century Gothic"/>
        </a:defRPr>
      </a:lvl5pPr>
      <a:lvl6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rgbClr val="EBEBEB"/>
          </a:solidFill>
          <a:uFillTx/>
          <a:latin typeface="Century Gothic"/>
          <a:ea typeface="Century Gothic"/>
          <a:cs typeface="Century Gothic"/>
          <a:sym typeface="Century Gothic"/>
        </a:defRPr>
      </a:lvl6pPr>
      <a:lvl7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rgbClr val="EBEBEB"/>
          </a:solidFill>
          <a:uFillTx/>
          <a:latin typeface="Century Gothic"/>
          <a:ea typeface="Century Gothic"/>
          <a:cs typeface="Century Gothic"/>
          <a:sym typeface="Century Gothic"/>
        </a:defRPr>
      </a:lvl7pPr>
      <a:lvl8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rgbClr val="EBEBEB"/>
          </a:solidFill>
          <a:uFillTx/>
          <a:latin typeface="Century Gothic"/>
          <a:ea typeface="Century Gothic"/>
          <a:cs typeface="Century Gothic"/>
          <a:sym typeface="Century Gothic"/>
        </a:defRPr>
      </a:lvl8pPr>
      <a:lvl9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rgbClr val="EBEBEB"/>
          </a:solidFill>
          <a:uFillTx/>
          <a:latin typeface="Century Gothic"/>
          <a:ea typeface="Century Gothic"/>
          <a:cs typeface="Century Gothic"/>
          <a:sym typeface="Century Gothic"/>
        </a:defRPr>
      </a:lvl9pPr>
    </p:titleStyle>
    <p:bodyStyle>
      <a:lvl1pPr marL="342900" marR="0" indent="-342900" algn="l" defTabSz="457200" rtl="0" latinLnBrk="0">
        <a:lnSpc>
          <a:spcPct val="100000"/>
        </a:lnSpc>
        <a:spcBef>
          <a:spcPts val="1000"/>
        </a:spcBef>
        <a:spcAft>
          <a:spcPts val="0"/>
        </a:spcAft>
        <a:buClr>
          <a:schemeClr val="accent1"/>
        </a:buClr>
        <a:buSzPct val="80000"/>
        <a:buFontTx/>
        <a:buChar char=""/>
        <a:tabLst/>
        <a:defRPr sz="1800" b="0" i="0" u="none" strike="noStrike" cap="none" spc="0" baseline="0">
          <a:solidFill>
            <a:srgbClr val="404040"/>
          </a:solidFill>
          <a:uFillTx/>
          <a:latin typeface="Century Gothic"/>
          <a:ea typeface="Century Gothic"/>
          <a:cs typeface="Century Gothic"/>
          <a:sym typeface="Century Gothic"/>
        </a:defRPr>
      </a:lvl1pPr>
      <a:lvl2pPr marL="778668" marR="0" indent="-321468" algn="l" defTabSz="457200" rtl="0" latinLnBrk="0">
        <a:lnSpc>
          <a:spcPct val="100000"/>
        </a:lnSpc>
        <a:spcBef>
          <a:spcPts val="1000"/>
        </a:spcBef>
        <a:spcAft>
          <a:spcPts val="0"/>
        </a:spcAft>
        <a:buClr>
          <a:schemeClr val="accent1"/>
        </a:buClr>
        <a:buSzPct val="80000"/>
        <a:buFontTx/>
        <a:buChar char=""/>
        <a:tabLst/>
        <a:defRPr sz="1800" b="0" i="0" u="none" strike="noStrike" cap="none" spc="0" baseline="0">
          <a:solidFill>
            <a:srgbClr val="404040"/>
          </a:solidFill>
          <a:uFillTx/>
          <a:latin typeface="Century Gothic"/>
          <a:ea typeface="Century Gothic"/>
          <a:cs typeface="Century Gothic"/>
          <a:sym typeface="Century Gothic"/>
        </a:defRPr>
      </a:lvl2pPr>
      <a:lvl3pPr marL="1208314" marR="0" indent="-293914" algn="l" defTabSz="457200" rtl="0" latinLnBrk="0">
        <a:lnSpc>
          <a:spcPct val="100000"/>
        </a:lnSpc>
        <a:spcBef>
          <a:spcPts val="1000"/>
        </a:spcBef>
        <a:spcAft>
          <a:spcPts val="0"/>
        </a:spcAft>
        <a:buClr>
          <a:schemeClr val="accent1"/>
        </a:buClr>
        <a:buSzPct val="80000"/>
        <a:buFontTx/>
        <a:buChar char=""/>
        <a:tabLst/>
        <a:defRPr sz="1800" b="0" i="0" u="none" strike="noStrike" cap="none" spc="0" baseline="0">
          <a:solidFill>
            <a:srgbClr val="404040"/>
          </a:solidFill>
          <a:uFillTx/>
          <a:latin typeface="Century Gothic"/>
          <a:ea typeface="Century Gothic"/>
          <a:cs typeface="Century Gothic"/>
          <a:sym typeface="Century Gothic"/>
        </a:defRPr>
      </a:lvl3pPr>
      <a:lvl4pPr marL="1714500" marR="0" indent="-342900" algn="l" defTabSz="457200" rtl="0" latinLnBrk="0">
        <a:lnSpc>
          <a:spcPct val="100000"/>
        </a:lnSpc>
        <a:spcBef>
          <a:spcPts val="1000"/>
        </a:spcBef>
        <a:spcAft>
          <a:spcPts val="0"/>
        </a:spcAft>
        <a:buClr>
          <a:schemeClr val="accent1"/>
        </a:buClr>
        <a:buSzPct val="80000"/>
        <a:buFontTx/>
        <a:buChar char=""/>
        <a:tabLst/>
        <a:defRPr sz="1800" b="0" i="0" u="none" strike="noStrike" cap="none" spc="0" baseline="0">
          <a:solidFill>
            <a:srgbClr val="404040"/>
          </a:solidFill>
          <a:uFillTx/>
          <a:latin typeface="Century Gothic"/>
          <a:ea typeface="Century Gothic"/>
          <a:cs typeface="Century Gothic"/>
          <a:sym typeface="Century Gothic"/>
        </a:defRPr>
      </a:lvl4pPr>
      <a:lvl5pPr marL="2171700" marR="0" indent="-342900" algn="l" defTabSz="457200" rtl="0" latinLnBrk="0">
        <a:lnSpc>
          <a:spcPct val="100000"/>
        </a:lnSpc>
        <a:spcBef>
          <a:spcPts val="1000"/>
        </a:spcBef>
        <a:spcAft>
          <a:spcPts val="0"/>
        </a:spcAft>
        <a:buClr>
          <a:schemeClr val="accent1"/>
        </a:buClr>
        <a:buSzPct val="80000"/>
        <a:buFontTx/>
        <a:buChar char=""/>
        <a:tabLst/>
        <a:defRPr sz="1800" b="0" i="0" u="none" strike="noStrike" cap="none" spc="0" baseline="0">
          <a:solidFill>
            <a:srgbClr val="404040"/>
          </a:solidFill>
          <a:uFillTx/>
          <a:latin typeface="Century Gothic"/>
          <a:ea typeface="Century Gothic"/>
          <a:cs typeface="Century Gothic"/>
          <a:sym typeface="Century Gothic"/>
        </a:defRPr>
      </a:lvl5pPr>
      <a:lvl6pPr marL="2628900" marR="0" indent="-342900" algn="l" defTabSz="457200" rtl="0" latinLnBrk="0">
        <a:lnSpc>
          <a:spcPct val="100000"/>
        </a:lnSpc>
        <a:spcBef>
          <a:spcPts val="1000"/>
        </a:spcBef>
        <a:spcAft>
          <a:spcPts val="0"/>
        </a:spcAft>
        <a:buClr>
          <a:schemeClr val="accent1"/>
        </a:buClr>
        <a:buSzPct val="80000"/>
        <a:buFontTx/>
        <a:buChar char=""/>
        <a:tabLst/>
        <a:defRPr sz="1800" b="0" i="0" u="none" strike="noStrike" cap="none" spc="0" baseline="0">
          <a:solidFill>
            <a:srgbClr val="404040"/>
          </a:solidFill>
          <a:uFillTx/>
          <a:latin typeface="Century Gothic"/>
          <a:ea typeface="Century Gothic"/>
          <a:cs typeface="Century Gothic"/>
          <a:sym typeface="Century Gothic"/>
        </a:defRPr>
      </a:lvl6pPr>
      <a:lvl7pPr marL="3086100" marR="0" indent="-342900" algn="l" defTabSz="457200" rtl="0" latinLnBrk="0">
        <a:lnSpc>
          <a:spcPct val="100000"/>
        </a:lnSpc>
        <a:spcBef>
          <a:spcPts val="1000"/>
        </a:spcBef>
        <a:spcAft>
          <a:spcPts val="0"/>
        </a:spcAft>
        <a:buClr>
          <a:schemeClr val="accent1"/>
        </a:buClr>
        <a:buSzPct val="80000"/>
        <a:buFontTx/>
        <a:buChar char=""/>
        <a:tabLst/>
        <a:defRPr sz="1800" b="0" i="0" u="none" strike="noStrike" cap="none" spc="0" baseline="0">
          <a:solidFill>
            <a:srgbClr val="404040"/>
          </a:solidFill>
          <a:uFillTx/>
          <a:latin typeface="Century Gothic"/>
          <a:ea typeface="Century Gothic"/>
          <a:cs typeface="Century Gothic"/>
          <a:sym typeface="Century Gothic"/>
        </a:defRPr>
      </a:lvl7pPr>
      <a:lvl8pPr marL="3543300" marR="0" indent="-342900" algn="l" defTabSz="457200" rtl="0" latinLnBrk="0">
        <a:lnSpc>
          <a:spcPct val="100000"/>
        </a:lnSpc>
        <a:spcBef>
          <a:spcPts val="1000"/>
        </a:spcBef>
        <a:spcAft>
          <a:spcPts val="0"/>
        </a:spcAft>
        <a:buClr>
          <a:schemeClr val="accent1"/>
        </a:buClr>
        <a:buSzPct val="80000"/>
        <a:buFontTx/>
        <a:buChar char=""/>
        <a:tabLst/>
        <a:defRPr sz="1800" b="0" i="0" u="none" strike="noStrike" cap="none" spc="0" baseline="0">
          <a:solidFill>
            <a:srgbClr val="404040"/>
          </a:solidFill>
          <a:uFillTx/>
          <a:latin typeface="Century Gothic"/>
          <a:ea typeface="Century Gothic"/>
          <a:cs typeface="Century Gothic"/>
          <a:sym typeface="Century Gothic"/>
        </a:defRPr>
      </a:lvl8pPr>
      <a:lvl9pPr marL="4000500" marR="0" indent="-342900" algn="l" defTabSz="457200" rtl="0" latinLnBrk="0">
        <a:lnSpc>
          <a:spcPct val="100000"/>
        </a:lnSpc>
        <a:spcBef>
          <a:spcPts val="1000"/>
        </a:spcBef>
        <a:spcAft>
          <a:spcPts val="0"/>
        </a:spcAft>
        <a:buClr>
          <a:schemeClr val="accent1"/>
        </a:buClr>
        <a:buSzPct val="80000"/>
        <a:buFontTx/>
        <a:buChar char=""/>
        <a:tabLst/>
        <a:defRPr sz="1800" b="0" i="0" u="none" strike="noStrike" cap="none" spc="0" baseline="0">
          <a:solidFill>
            <a:srgbClr val="404040"/>
          </a:solidFill>
          <a:uFillTx/>
          <a:latin typeface="Century Gothic"/>
          <a:ea typeface="Century Gothic"/>
          <a:cs typeface="Century Gothic"/>
          <a:sym typeface="Century Gothic"/>
        </a:defRPr>
      </a:lvl9pPr>
    </p:bodyStyle>
    <p:otherStyle>
      <a:lvl1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1pPr>
      <a:lvl2pPr marL="0" marR="0" indent="4572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2pPr>
      <a:lvl3pPr marL="0" marR="0" indent="9144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3pPr>
      <a:lvl4pPr marL="0" marR="0" indent="13716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4pPr>
      <a:lvl5pPr marL="0" marR="0" indent="18288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5pPr>
      <a:lvl6pPr marL="0" marR="0" indent="22860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6pPr>
      <a:lvl7pPr marL="0" marR="0" indent="27432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7pPr>
      <a:lvl8pPr marL="0" marR="0" indent="32004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8pPr>
      <a:lvl9pPr marL="0" marR="0" indent="36576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7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7200" dirty="0"/>
              <a:t>成果展示</a:t>
            </a:r>
            <a:endParaRPr lang="zh-TW" altLang="en-US" sz="7200" dirty="0"/>
          </a:p>
        </p:txBody>
      </p:sp>
      <p:sp>
        <p:nvSpPr>
          <p:cNvPr id="9" name="文字版面配置區 8"/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78529733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F99236B-05CE-4A8F-A754-1CE086647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8624" y="540176"/>
            <a:ext cx="8761414" cy="1121463"/>
          </a:xfrm>
        </p:spPr>
        <p:txBody>
          <a:bodyPr>
            <a:normAutofit/>
          </a:bodyPr>
          <a:lstStyle/>
          <a:p>
            <a:r>
              <a:rPr lang="zh-TW" altLang="en-US" sz="4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課程騎行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10</a:t>
            </a:fld>
            <a:endParaRPr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FF5872B0-03C2-4F41-9F31-BA32A8429A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624" y="2228295"/>
            <a:ext cx="10767757" cy="4629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388625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50B0621-D133-49D0-8BB2-9293CE247E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891" y="605447"/>
            <a:ext cx="8761414" cy="1120399"/>
          </a:xfrm>
        </p:spPr>
        <p:txBody>
          <a:bodyPr>
            <a:normAutofit/>
          </a:bodyPr>
          <a:lstStyle/>
          <a:p>
            <a:r>
              <a:rPr lang="zh-TW" altLang="zh-TW" sz="4400" b="1" dirty="0">
                <a:latin typeface="Times New Roman" panose="02020603050405020304" pitchFamily="18" charset="0"/>
                <a:ea typeface="標楷體" panose="02010601000101010101" pitchFamily="2" charset="-120"/>
                <a:cs typeface="Times New Roman" panose="02020603050405020304" pitchFamily="18" charset="0"/>
              </a:rPr>
              <a:t>高強度間歇訓練</a:t>
            </a:r>
            <a:r>
              <a:rPr lang="en-US" altLang="zh-TW" sz="4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(HIIT)</a:t>
            </a:r>
            <a:endParaRPr lang="zh-TW" altLang="en-US" sz="44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A426F01-31D4-4E1D-857D-21A78F0B6808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580717" y="2335142"/>
            <a:ext cx="10510304" cy="4134651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altLang="zh-TW" sz="320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HIIT</a:t>
            </a:r>
            <a:r>
              <a:rPr lang="zh-TW" altLang="en-US" sz="320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是</a:t>
            </a:r>
            <a:r>
              <a:rPr lang="zh-TW" altLang="zh-TW" sz="320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結合</a:t>
            </a:r>
            <a:r>
              <a:rPr lang="zh-TW" altLang="zh-TW" sz="32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了</a:t>
            </a:r>
            <a:r>
              <a:rPr lang="zh-TW" altLang="zh-TW" sz="32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高強度訓練</a:t>
            </a:r>
            <a:r>
              <a:rPr lang="zh-TW" altLang="zh-TW" sz="32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及</a:t>
            </a:r>
            <a:r>
              <a:rPr lang="zh-TW" altLang="zh-TW" sz="32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間歇訓練</a:t>
            </a:r>
            <a:r>
              <a:rPr lang="zh-TW" altLang="zh-TW" sz="32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而成的運動類型。這類型的運動特色在於，透過短時間的高耗能運動，加上短暫歇息的方式，降低體脂肪率</a:t>
            </a:r>
            <a:endParaRPr lang="zh-TW" altLang="en-US" sz="3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grpSp>
        <p:nvGrpSpPr>
          <p:cNvPr id="4" name="熱身區">
            <a:extLst>
              <a:ext uri="{FF2B5EF4-FFF2-40B4-BE49-F238E27FC236}">
                <a16:creationId xmlns:a16="http://schemas.microsoft.com/office/drawing/2014/main" id="{3BF4951A-FBEE-45B6-854D-6122D9DF2E47}"/>
              </a:ext>
            </a:extLst>
          </p:cNvPr>
          <p:cNvGrpSpPr/>
          <p:nvPr/>
        </p:nvGrpSpPr>
        <p:grpSpPr>
          <a:xfrm>
            <a:off x="936489" y="4277014"/>
            <a:ext cx="1355054" cy="461912"/>
            <a:chOff x="-1" y="-1"/>
            <a:chExt cx="1355052" cy="461911"/>
          </a:xfrm>
        </p:grpSpPr>
        <p:sp>
          <p:nvSpPr>
            <p:cNvPr id="5" name="矩形">
              <a:extLst>
                <a:ext uri="{FF2B5EF4-FFF2-40B4-BE49-F238E27FC236}">
                  <a16:creationId xmlns:a16="http://schemas.microsoft.com/office/drawing/2014/main" id="{E2B00B3E-6970-4943-BEFA-A8C47D63812B}"/>
                </a:ext>
              </a:extLst>
            </p:cNvPr>
            <p:cNvSpPr/>
            <p:nvPr/>
          </p:nvSpPr>
          <p:spPr>
            <a:xfrm>
              <a:off x="-1" y="-1"/>
              <a:ext cx="1355052" cy="461911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latin typeface="+mj-lt"/>
                  <a:ea typeface="+mj-ea"/>
                  <a:cs typeface="+mj-cs"/>
                  <a:sym typeface="Calibri"/>
                </a:defRPr>
              </a:pPr>
              <a:endParaRPr sz="240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6" name="熱身區">
              <a:extLst>
                <a:ext uri="{FF2B5EF4-FFF2-40B4-BE49-F238E27FC236}">
                  <a16:creationId xmlns:a16="http://schemas.microsoft.com/office/drawing/2014/main" id="{ED074A10-0A97-4EC8-81B7-3D9B30D16DD8}"/>
                </a:ext>
              </a:extLst>
            </p:cNvPr>
            <p:cNvSpPr txBox="1"/>
            <p:nvPr/>
          </p:nvSpPr>
          <p:spPr>
            <a:xfrm>
              <a:off x="-1" y="125"/>
              <a:ext cx="1355052" cy="4616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latin typeface="+mj-lt"/>
                  <a:ea typeface="+mj-ea"/>
                  <a:cs typeface="+mj-cs"/>
                  <a:sym typeface="Calibri"/>
                </a:defRPr>
              </a:lvl1pPr>
            </a:lstStyle>
            <a:p>
              <a:r>
                <a:rPr sz="2400">
                  <a:latin typeface="標楷體" panose="03000509000000000000" pitchFamily="65" charset="-120"/>
                  <a:ea typeface="標楷體" panose="03000509000000000000" pitchFamily="65" charset="-120"/>
                </a:rPr>
                <a:t>熱身區</a:t>
              </a:r>
            </a:p>
          </p:txBody>
        </p:sp>
      </p:grpSp>
      <p:grpSp>
        <p:nvGrpSpPr>
          <p:cNvPr id="7" name="脂肪燃燒區">
            <a:extLst>
              <a:ext uri="{FF2B5EF4-FFF2-40B4-BE49-F238E27FC236}">
                <a16:creationId xmlns:a16="http://schemas.microsoft.com/office/drawing/2014/main" id="{5FC89BC0-7994-45A9-BBE7-FE7507D48348}"/>
              </a:ext>
            </a:extLst>
          </p:cNvPr>
          <p:cNvGrpSpPr/>
          <p:nvPr/>
        </p:nvGrpSpPr>
        <p:grpSpPr>
          <a:xfrm>
            <a:off x="3530966" y="4092474"/>
            <a:ext cx="1710404" cy="830993"/>
            <a:chOff x="-1" y="-184541"/>
            <a:chExt cx="1355052" cy="830991"/>
          </a:xfrm>
        </p:grpSpPr>
        <p:sp>
          <p:nvSpPr>
            <p:cNvPr id="8" name="矩形">
              <a:extLst>
                <a:ext uri="{FF2B5EF4-FFF2-40B4-BE49-F238E27FC236}">
                  <a16:creationId xmlns:a16="http://schemas.microsoft.com/office/drawing/2014/main" id="{5EB58B04-205F-4FDA-80B1-36B3C6DD0A0C}"/>
                </a:ext>
              </a:extLst>
            </p:cNvPr>
            <p:cNvSpPr/>
            <p:nvPr/>
          </p:nvSpPr>
          <p:spPr>
            <a:xfrm>
              <a:off x="-1" y="-1"/>
              <a:ext cx="1355052" cy="461911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B71E42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latin typeface="+mj-lt"/>
                  <a:ea typeface="+mj-ea"/>
                  <a:cs typeface="+mj-cs"/>
                  <a:sym typeface="Calibri"/>
                </a:defRPr>
              </a:pPr>
              <a:endParaRPr sz="240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9" name="脂肪燃燒區">
              <a:extLst>
                <a:ext uri="{FF2B5EF4-FFF2-40B4-BE49-F238E27FC236}">
                  <a16:creationId xmlns:a16="http://schemas.microsoft.com/office/drawing/2014/main" id="{CDACCD99-33F3-4069-91B1-A3C0F75B24C5}"/>
                </a:ext>
              </a:extLst>
            </p:cNvPr>
            <p:cNvSpPr txBox="1"/>
            <p:nvPr/>
          </p:nvSpPr>
          <p:spPr>
            <a:xfrm>
              <a:off x="-1" y="-184541"/>
              <a:ext cx="1355052" cy="8309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latin typeface="+mj-lt"/>
                  <a:ea typeface="+mj-ea"/>
                  <a:cs typeface="+mj-cs"/>
                  <a:sym typeface="Calibri"/>
                </a:defRPr>
              </a:lvl1pPr>
            </a:lstStyle>
            <a:p>
              <a:r>
                <a:rPr sz="2400" dirty="0" err="1">
                  <a:latin typeface="標楷體" panose="03000509000000000000" pitchFamily="65" charset="-120"/>
                  <a:ea typeface="標楷體" panose="03000509000000000000" pitchFamily="65" charset="-120"/>
                </a:rPr>
                <a:t>脂肪燃燒區</a:t>
              </a:r>
              <a:endParaRPr sz="24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10" name="線條">
            <a:extLst>
              <a:ext uri="{FF2B5EF4-FFF2-40B4-BE49-F238E27FC236}">
                <a16:creationId xmlns:a16="http://schemas.microsoft.com/office/drawing/2014/main" id="{427E6A14-76CF-4015-9D87-57D066C48893}"/>
              </a:ext>
            </a:extLst>
          </p:cNvPr>
          <p:cNvSpPr/>
          <p:nvPr/>
        </p:nvSpPr>
        <p:spPr>
          <a:xfrm>
            <a:off x="5434639" y="4507970"/>
            <a:ext cx="802461" cy="2"/>
          </a:xfrm>
          <a:prstGeom prst="line">
            <a:avLst/>
          </a:prstGeom>
          <a:ln w="25400">
            <a:solidFill>
              <a:srgbClr val="B71E42"/>
            </a:solidFill>
            <a:tailEnd type="triangle"/>
          </a:ln>
        </p:spPr>
        <p:txBody>
          <a:bodyPr lIns="45718" tIns="45718" rIns="45718" bIns="45718"/>
          <a:lstStyle/>
          <a:p>
            <a:pPr>
              <a:defRPr>
                <a:latin typeface="+mn-lt"/>
                <a:ea typeface="+mn-ea"/>
                <a:cs typeface="+mn-cs"/>
                <a:sym typeface="Helvetica"/>
              </a:defRPr>
            </a:pPr>
            <a:endParaRPr sz="240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grpSp>
        <p:nvGrpSpPr>
          <p:cNvPr id="11" name="運動恢復區">
            <a:extLst>
              <a:ext uri="{FF2B5EF4-FFF2-40B4-BE49-F238E27FC236}">
                <a16:creationId xmlns:a16="http://schemas.microsoft.com/office/drawing/2014/main" id="{FB4CB767-7664-4CB8-99D7-AB450FC444AA}"/>
              </a:ext>
            </a:extLst>
          </p:cNvPr>
          <p:cNvGrpSpPr/>
          <p:nvPr/>
        </p:nvGrpSpPr>
        <p:grpSpPr>
          <a:xfrm>
            <a:off x="3530966" y="5387355"/>
            <a:ext cx="1710404" cy="830993"/>
            <a:chOff x="-1" y="-184541"/>
            <a:chExt cx="1355052" cy="830991"/>
          </a:xfrm>
        </p:grpSpPr>
        <p:sp>
          <p:nvSpPr>
            <p:cNvPr id="12" name="矩形">
              <a:extLst>
                <a:ext uri="{FF2B5EF4-FFF2-40B4-BE49-F238E27FC236}">
                  <a16:creationId xmlns:a16="http://schemas.microsoft.com/office/drawing/2014/main" id="{990879FA-4015-46F9-8565-9EB66DED2238}"/>
                </a:ext>
              </a:extLst>
            </p:cNvPr>
            <p:cNvSpPr/>
            <p:nvPr/>
          </p:nvSpPr>
          <p:spPr>
            <a:xfrm>
              <a:off x="-1" y="-1"/>
              <a:ext cx="1355052" cy="461911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latin typeface="+mj-lt"/>
                  <a:ea typeface="+mj-ea"/>
                  <a:cs typeface="+mj-cs"/>
                  <a:sym typeface="Calibri"/>
                </a:defRPr>
              </a:pPr>
              <a:endParaRPr sz="240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13" name="運動恢復區">
              <a:extLst>
                <a:ext uri="{FF2B5EF4-FFF2-40B4-BE49-F238E27FC236}">
                  <a16:creationId xmlns:a16="http://schemas.microsoft.com/office/drawing/2014/main" id="{8EAD0E50-0D17-4949-AF5D-A2EEDF72DF11}"/>
                </a:ext>
              </a:extLst>
            </p:cNvPr>
            <p:cNvSpPr txBox="1"/>
            <p:nvPr/>
          </p:nvSpPr>
          <p:spPr>
            <a:xfrm>
              <a:off x="-1" y="-184541"/>
              <a:ext cx="1355052" cy="8309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latin typeface="+mj-lt"/>
                  <a:ea typeface="+mj-ea"/>
                  <a:cs typeface="+mj-cs"/>
                  <a:sym typeface="Calibri"/>
                </a:defRPr>
              </a:lvl1pPr>
            </a:lstStyle>
            <a:p>
              <a:r>
                <a:rPr sz="2400" dirty="0" err="1">
                  <a:latin typeface="標楷體" panose="03000509000000000000" pitchFamily="65" charset="-120"/>
                  <a:ea typeface="標楷體" panose="03000509000000000000" pitchFamily="65" charset="-120"/>
                </a:rPr>
                <a:t>運動恢復區</a:t>
              </a:r>
              <a:endParaRPr sz="24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14" name="脂肪燃燒區">
            <a:extLst>
              <a:ext uri="{FF2B5EF4-FFF2-40B4-BE49-F238E27FC236}">
                <a16:creationId xmlns:a16="http://schemas.microsoft.com/office/drawing/2014/main" id="{E4B42228-934A-42F4-A865-58E722BD6480}"/>
              </a:ext>
            </a:extLst>
          </p:cNvPr>
          <p:cNvGrpSpPr/>
          <p:nvPr/>
        </p:nvGrpSpPr>
        <p:grpSpPr>
          <a:xfrm>
            <a:off x="6326396" y="5387355"/>
            <a:ext cx="1644162" cy="830993"/>
            <a:chOff x="-1" y="-184541"/>
            <a:chExt cx="1355052" cy="830991"/>
          </a:xfrm>
        </p:grpSpPr>
        <p:sp>
          <p:nvSpPr>
            <p:cNvPr id="15" name="矩形">
              <a:extLst>
                <a:ext uri="{FF2B5EF4-FFF2-40B4-BE49-F238E27FC236}">
                  <a16:creationId xmlns:a16="http://schemas.microsoft.com/office/drawing/2014/main" id="{73862A39-BDB5-4703-932B-22034CA0E05F}"/>
                </a:ext>
              </a:extLst>
            </p:cNvPr>
            <p:cNvSpPr/>
            <p:nvPr/>
          </p:nvSpPr>
          <p:spPr>
            <a:xfrm>
              <a:off x="-1" y="-1"/>
              <a:ext cx="1355052" cy="461911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B71E42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latin typeface="+mj-lt"/>
                  <a:ea typeface="+mj-ea"/>
                  <a:cs typeface="+mj-cs"/>
                  <a:sym typeface="Calibri"/>
                </a:defRPr>
              </a:pPr>
              <a:endParaRPr sz="240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16" name="脂肪燃燒區">
              <a:extLst>
                <a:ext uri="{FF2B5EF4-FFF2-40B4-BE49-F238E27FC236}">
                  <a16:creationId xmlns:a16="http://schemas.microsoft.com/office/drawing/2014/main" id="{092654B3-C68E-46B4-9F21-7FE0CB39E7AF}"/>
                </a:ext>
              </a:extLst>
            </p:cNvPr>
            <p:cNvSpPr txBox="1"/>
            <p:nvPr/>
          </p:nvSpPr>
          <p:spPr>
            <a:xfrm>
              <a:off x="-1" y="-184541"/>
              <a:ext cx="1355052" cy="8309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latin typeface="+mj-lt"/>
                  <a:ea typeface="+mj-ea"/>
                  <a:cs typeface="+mj-cs"/>
                  <a:sym typeface="Calibri"/>
                </a:defRPr>
              </a:lvl1pPr>
            </a:lstStyle>
            <a:p>
              <a:r>
                <a:rPr sz="2400" dirty="0" err="1">
                  <a:latin typeface="標楷體" panose="03000509000000000000" pitchFamily="65" charset="-120"/>
                  <a:ea typeface="標楷體" panose="03000509000000000000" pitchFamily="65" charset="-120"/>
                </a:rPr>
                <a:t>脂肪燃燒區</a:t>
              </a:r>
              <a:endParaRPr sz="24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17" name="線條">
            <a:extLst>
              <a:ext uri="{FF2B5EF4-FFF2-40B4-BE49-F238E27FC236}">
                <a16:creationId xmlns:a16="http://schemas.microsoft.com/office/drawing/2014/main" id="{82199F2E-4BC8-4775-9F6E-6127C94779B1}"/>
              </a:ext>
            </a:extLst>
          </p:cNvPr>
          <p:cNvSpPr/>
          <p:nvPr/>
        </p:nvSpPr>
        <p:spPr>
          <a:xfrm flipH="1">
            <a:off x="8103712" y="5802849"/>
            <a:ext cx="802460" cy="0"/>
          </a:xfrm>
          <a:prstGeom prst="line">
            <a:avLst/>
          </a:prstGeom>
          <a:ln w="25400">
            <a:solidFill>
              <a:srgbClr val="B71E42"/>
            </a:solidFill>
            <a:tailEnd type="triangle"/>
          </a:ln>
        </p:spPr>
        <p:txBody>
          <a:bodyPr lIns="45718" tIns="45718" rIns="45718" bIns="45718"/>
          <a:lstStyle/>
          <a:p>
            <a:pPr>
              <a:defRPr>
                <a:latin typeface="+mn-lt"/>
                <a:ea typeface="+mn-ea"/>
                <a:cs typeface="+mn-cs"/>
                <a:sym typeface="Helvetica"/>
              </a:defRPr>
            </a:pPr>
            <a:endParaRPr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8" name="線條">
            <a:extLst>
              <a:ext uri="{FF2B5EF4-FFF2-40B4-BE49-F238E27FC236}">
                <a16:creationId xmlns:a16="http://schemas.microsoft.com/office/drawing/2014/main" id="{CECA7013-6CC4-4F96-8C4D-0E1A9455FDF9}"/>
              </a:ext>
            </a:extLst>
          </p:cNvPr>
          <p:cNvSpPr/>
          <p:nvPr/>
        </p:nvSpPr>
        <p:spPr>
          <a:xfrm>
            <a:off x="10077226" y="4841796"/>
            <a:ext cx="2" cy="575466"/>
          </a:xfrm>
          <a:prstGeom prst="line">
            <a:avLst/>
          </a:prstGeom>
          <a:ln w="25400">
            <a:solidFill>
              <a:srgbClr val="B71E42"/>
            </a:solidFill>
            <a:tailEnd type="triangle"/>
          </a:ln>
        </p:spPr>
        <p:txBody>
          <a:bodyPr lIns="45718" tIns="45718" rIns="45718" bIns="45718"/>
          <a:lstStyle/>
          <a:p>
            <a:pPr>
              <a:defRPr>
                <a:latin typeface="+mn-lt"/>
                <a:ea typeface="+mn-ea"/>
                <a:cs typeface="+mn-cs"/>
                <a:sym typeface="Helvetica"/>
              </a:defRPr>
            </a:pPr>
            <a:endParaRPr sz="240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9" name="線條">
            <a:extLst>
              <a:ext uri="{FF2B5EF4-FFF2-40B4-BE49-F238E27FC236}">
                <a16:creationId xmlns:a16="http://schemas.microsoft.com/office/drawing/2014/main" id="{B32A3679-B03C-4C56-8E73-93D589C48BD6}"/>
              </a:ext>
            </a:extLst>
          </p:cNvPr>
          <p:cNvSpPr/>
          <p:nvPr/>
        </p:nvSpPr>
        <p:spPr>
          <a:xfrm flipV="1">
            <a:off x="2510025" y="4507968"/>
            <a:ext cx="802461" cy="2"/>
          </a:xfrm>
          <a:prstGeom prst="line">
            <a:avLst/>
          </a:prstGeom>
          <a:ln w="25400">
            <a:solidFill>
              <a:srgbClr val="B71E42"/>
            </a:solidFill>
            <a:tailEnd type="triangle"/>
          </a:ln>
        </p:spPr>
        <p:txBody>
          <a:bodyPr lIns="45718" tIns="45718" rIns="45718" bIns="45718"/>
          <a:lstStyle/>
          <a:p>
            <a:pPr>
              <a:defRPr>
                <a:latin typeface="+mn-lt"/>
                <a:ea typeface="+mn-ea"/>
                <a:cs typeface="+mn-cs"/>
                <a:sym typeface="Helvetica"/>
              </a:defRPr>
            </a:pPr>
            <a:endParaRPr sz="240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grpSp>
        <p:nvGrpSpPr>
          <p:cNvPr id="20" name="休息區">
            <a:extLst>
              <a:ext uri="{FF2B5EF4-FFF2-40B4-BE49-F238E27FC236}">
                <a16:creationId xmlns:a16="http://schemas.microsoft.com/office/drawing/2014/main" id="{3AE61E0F-BB0D-4DDB-BDB8-7953E8232DC9}"/>
              </a:ext>
            </a:extLst>
          </p:cNvPr>
          <p:cNvGrpSpPr/>
          <p:nvPr/>
        </p:nvGrpSpPr>
        <p:grpSpPr>
          <a:xfrm>
            <a:off x="6480793" y="4269609"/>
            <a:ext cx="1355053" cy="461912"/>
            <a:chOff x="-1" y="-1"/>
            <a:chExt cx="1355052" cy="461911"/>
          </a:xfrm>
        </p:grpSpPr>
        <p:sp>
          <p:nvSpPr>
            <p:cNvPr id="21" name="矩形">
              <a:extLst>
                <a:ext uri="{FF2B5EF4-FFF2-40B4-BE49-F238E27FC236}">
                  <a16:creationId xmlns:a16="http://schemas.microsoft.com/office/drawing/2014/main" id="{B45B5EEE-CC6D-4632-A2E2-E4DC987CB3B8}"/>
                </a:ext>
              </a:extLst>
            </p:cNvPr>
            <p:cNvSpPr/>
            <p:nvPr/>
          </p:nvSpPr>
          <p:spPr>
            <a:xfrm>
              <a:off x="-1" y="-1"/>
              <a:ext cx="1355052" cy="461911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latin typeface="+mj-lt"/>
                  <a:ea typeface="+mj-ea"/>
                  <a:cs typeface="+mj-cs"/>
                  <a:sym typeface="Calibri"/>
                </a:defRPr>
              </a:pPr>
              <a:endParaRPr sz="240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22" name="休息區">
              <a:extLst>
                <a:ext uri="{FF2B5EF4-FFF2-40B4-BE49-F238E27FC236}">
                  <a16:creationId xmlns:a16="http://schemas.microsoft.com/office/drawing/2014/main" id="{92060D6C-9F4D-4F98-A1FD-C6138615A1BC}"/>
                </a:ext>
              </a:extLst>
            </p:cNvPr>
            <p:cNvSpPr txBox="1"/>
            <p:nvPr/>
          </p:nvSpPr>
          <p:spPr>
            <a:xfrm>
              <a:off x="-1" y="125"/>
              <a:ext cx="1355052" cy="4616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latin typeface="+mj-lt"/>
                  <a:ea typeface="+mj-ea"/>
                  <a:cs typeface="+mj-cs"/>
                  <a:sym typeface="Calibri"/>
                </a:defRPr>
              </a:lvl1pPr>
            </a:lstStyle>
            <a:p>
              <a:r>
                <a:rPr sz="2400">
                  <a:latin typeface="標楷體" panose="03000509000000000000" pitchFamily="65" charset="-120"/>
                  <a:ea typeface="標楷體" panose="03000509000000000000" pitchFamily="65" charset="-120"/>
                </a:rPr>
                <a:t>休息區</a:t>
              </a:r>
            </a:p>
          </p:txBody>
        </p:sp>
      </p:grpSp>
      <p:grpSp>
        <p:nvGrpSpPr>
          <p:cNvPr id="23" name="脂肪燃燒區">
            <a:extLst>
              <a:ext uri="{FF2B5EF4-FFF2-40B4-BE49-F238E27FC236}">
                <a16:creationId xmlns:a16="http://schemas.microsoft.com/office/drawing/2014/main" id="{88C99AF7-0281-43C0-BA86-4AA945DE9441}"/>
              </a:ext>
            </a:extLst>
          </p:cNvPr>
          <p:cNvGrpSpPr/>
          <p:nvPr/>
        </p:nvGrpSpPr>
        <p:grpSpPr>
          <a:xfrm>
            <a:off x="9125693" y="4073978"/>
            <a:ext cx="1825970" cy="830993"/>
            <a:chOff x="-1" y="-184541"/>
            <a:chExt cx="1355052" cy="830991"/>
          </a:xfrm>
        </p:grpSpPr>
        <p:sp>
          <p:nvSpPr>
            <p:cNvPr id="24" name="矩形">
              <a:extLst>
                <a:ext uri="{FF2B5EF4-FFF2-40B4-BE49-F238E27FC236}">
                  <a16:creationId xmlns:a16="http://schemas.microsoft.com/office/drawing/2014/main" id="{27697EC3-0832-49DD-8A2C-CE5836DE5B50}"/>
                </a:ext>
              </a:extLst>
            </p:cNvPr>
            <p:cNvSpPr/>
            <p:nvPr/>
          </p:nvSpPr>
          <p:spPr>
            <a:xfrm>
              <a:off x="-1" y="-1"/>
              <a:ext cx="1355052" cy="461911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B71E42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latin typeface="+mj-lt"/>
                  <a:ea typeface="+mj-ea"/>
                  <a:cs typeface="+mj-cs"/>
                  <a:sym typeface="Calibri"/>
                </a:defRPr>
              </a:pPr>
              <a:endParaRPr sz="240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25" name="脂肪燃燒區">
              <a:extLst>
                <a:ext uri="{FF2B5EF4-FFF2-40B4-BE49-F238E27FC236}">
                  <a16:creationId xmlns:a16="http://schemas.microsoft.com/office/drawing/2014/main" id="{026BE770-48A7-4395-972A-A0A555C64A39}"/>
                </a:ext>
              </a:extLst>
            </p:cNvPr>
            <p:cNvSpPr txBox="1"/>
            <p:nvPr/>
          </p:nvSpPr>
          <p:spPr>
            <a:xfrm>
              <a:off x="-1" y="-184541"/>
              <a:ext cx="1355052" cy="8309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latin typeface="+mj-lt"/>
                  <a:ea typeface="+mj-ea"/>
                  <a:cs typeface="+mj-cs"/>
                  <a:sym typeface="Calibri"/>
                </a:defRPr>
              </a:lvl1pPr>
            </a:lstStyle>
            <a:p>
              <a:r>
                <a:rPr sz="2400">
                  <a:latin typeface="標楷體" panose="03000509000000000000" pitchFamily="65" charset="-120"/>
                  <a:ea typeface="標楷體" panose="03000509000000000000" pitchFamily="65" charset="-120"/>
                </a:rPr>
                <a:t>脂肪燃燒區</a:t>
              </a:r>
            </a:p>
          </p:txBody>
        </p:sp>
      </p:grpSp>
      <p:sp>
        <p:nvSpPr>
          <p:cNvPr id="26" name="線條">
            <a:extLst>
              <a:ext uri="{FF2B5EF4-FFF2-40B4-BE49-F238E27FC236}">
                <a16:creationId xmlns:a16="http://schemas.microsoft.com/office/drawing/2014/main" id="{152C430A-8C84-418C-8E81-860F99185484}"/>
              </a:ext>
            </a:extLst>
          </p:cNvPr>
          <p:cNvSpPr/>
          <p:nvPr/>
        </p:nvSpPr>
        <p:spPr>
          <a:xfrm>
            <a:off x="8075921" y="4473828"/>
            <a:ext cx="802460" cy="2"/>
          </a:xfrm>
          <a:prstGeom prst="line">
            <a:avLst/>
          </a:prstGeom>
          <a:ln w="25400">
            <a:solidFill>
              <a:srgbClr val="B71E42"/>
            </a:solidFill>
            <a:tailEnd type="triangle"/>
          </a:ln>
        </p:spPr>
        <p:txBody>
          <a:bodyPr lIns="45718" tIns="45718" rIns="45718" bIns="45718"/>
          <a:lstStyle/>
          <a:p>
            <a:pPr>
              <a:defRPr>
                <a:latin typeface="+mn-lt"/>
                <a:ea typeface="+mn-ea"/>
                <a:cs typeface="+mn-cs"/>
                <a:sym typeface="Helvetica"/>
              </a:defRPr>
            </a:pPr>
            <a:endParaRPr sz="240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grpSp>
        <p:nvGrpSpPr>
          <p:cNvPr id="27" name="休息區">
            <a:extLst>
              <a:ext uri="{FF2B5EF4-FFF2-40B4-BE49-F238E27FC236}">
                <a16:creationId xmlns:a16="http://schemas.microsoft.com/office/drawing/2014/main" id="{5D880BE0-C81D-4D83-84A6-46E22814BE1D}"/>
              </a:ext>
            </a:extLst>
          </p:cNvPr>
          <p:cNvGrpSpPr/>
          <p:nvPr/>
        </p:nvGrpSpPr>
        <p:grpSpPr>
          <a:xfrm>
            <a:off x="9234541" y="5593373"/>
            <a:ext cx="1529424" cy="461912"/>
            <a:chOff x="-1" y="-1"/>
            <a:chExt cx="1363847" cy="461911"/>
          </a:xfrm>
        </p:grpSpPr>
        <p:sp>
          <p:nvSpPr>
            <p:cNvPr id="28" name="矩形">
              <a:extLst>
                <a:ext uri="{FF2B5EF4-FFF2-40B4-BE49-F238E27FC236}">
                  <a16:creationId xmlns:a16="http://schemas.microsoft.com/office/drawing/2014/main" id="{26EE78FC-D821-41D9-A8A8-3FE26E31E83D}"/>
                </a:ext>
              </a:extLst>
            </p:cNvPr>
            <p:cNvSpPr/>
            <p:nvPr/>
          </p:nvSpPr>
          <p:spPr>
            <a:xfrm>
              <a:off x="-1" y="-1"/>
              <a:ext cx="1355052" cy="461911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latin typeface="+mj-lt"/>
                  <a:ea typeface="+mj-ea"/>
                  <a:cs typeface="+mj-cs"/>
                  <a:sym typeface="Calibri"/>
                </a:defRPr>
              </a:pPr>
              <a:endParaRPr sz="240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29" name="休息區">
              <a:extLst>
                <a:ext uri="{FF2B5EF4-FFF2-40B4-BE49-F238E27FC236}">
                  <a16:creationId xmlns:a16="http://schemas.microsoft.com/office/drawing/2014/main" id="{95D8137E-F49F-43A5-9BE8-53F9F6820E24}"/>
                </a:ext>
              </a:extLst>
            </p:cNvPr>
            <p:cNvSpPr txBox="1"/>
            <p:nvPr/>
          </p:nvSpPr>
          <p:spPr>
            <a:xfrm>
              <a:off x="63577" y="-1"/>
              <a:ext cx="1300269" cy="4616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latin typeface="+mj-lt"/>
                  <a:ea typeface="+mj-ea"/>
                  <a:cs typeface="+mj-cs"/>
                  <a:sym typeface="Calibri"/>
                </a:defRPr>
              </a:lvl1pPr>
            </a:lstStyle>
            <a:p>
              <a:r>
                <a:rPr sz="2400" dirty="0" err="1">
                  <a:latin typeface="標楷體" panose="03000509000000000000" pitchFamily="65" charset="-120"/>
                  <a:ea typeface="標楷體" panose="03000509000000000000" pitchFamily="65" charset="-120"/>
                </a:rPr>
                <a:t>休息區</a:t>
              </a:r>
              <a:endParaRPr sz="24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0" name="線條">
            <a:extLst>
              <a:ext uri="{FF2B5EF4-FFF2-40B4-BE49-F238E27FC236}">
                <a16:creationId xmlns:a16="http://schemas.microsoft.com/office/drawing/2014/main" id="{0A6EC3F2-DAFF-4820-9CB8-25449806754A}"/>
              </a:ext>
            </a:extLst>
          </p:cNvPr>
          <p:cNvSpPr/>
          <p:nvPr/>
        </p:nvSpPr>
        <p:spPr>
          <a:xfrm flipH="1">
            <a:off x="5391414" y="5802849"/>
            <a:ext cx="773995" cy="0"/>
          </a:xfrm>
          <a:prstGeom prst="line">
            <a:avLst/>
          </a:prstGeom>
          <a:ln w="25400">
            <a:solidFill>
              <a:srgbClr val="B71E42"/>
            </a:solidFill>
            <a:tailEnd type="triangle"/>
          </a:ln>
        </p:spPr>
        <p:txBody>
          <a:bodyPr lIns="45718" tIns="45718" rIns="45718" bIns="45718"/>
          <a:lstStyle/>
          <a:p>
            <a:pPr>
              <a:defRPr>
                <a:latin typeface="+mn-lt"/>
                <a:ea typeface="+mn-ea"/>
                <a:cs typeface="+mn-cs"/>
                <a:sym typeface="Helvetica"/>
              </a:defRPr>
            </a:pPr>
            <a:endParaRPr sz="240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1" name="線條">
            <a:extLst>
              <a:ext uri="{FF2B5EF4-FFF2-40B4-BE49-F238E27FC236}">
                <a16:creationId xmlns:a16="http://schemas.microsoft.com/office/drawing/2014/main" id="{99A4D8A9-933A-4B74-A5D2-C367839E0716}"/>
              </a:ext>
            </a:extLst>
          </p:cNvPr>
          <p:cNvSpPr/>
          <p:nvPr/>
        </p:nvSpPr>
        <p:spPr>
          <a:xfrm flipH="1">
            <a:off x="2535525" y="5802849"/>
            <a:ext cx="776960" cy="0"/>
          </a:xfrm>
          <a:prstGeom prst="line">
            <a:avLst/>
          </a:prstGeom>
          <a:ln w="25400">
            <a:solidFill>
              <a:srgbClr val="B71E42"/>
            </a:solidFill>
            <a:tailEnd type="triangle"/>
          </a:ln>
        </p:spPr>
        <p:txBody>
          <a:bodyPr lIns="45718" tIns="45718" rIns="45718" bIns="45718"/>
          <a:lstStyle/>
          <a:p>
            <a:pPr>
              <a:defRPr>
                <a:latin typeface="+mn-lt"/>
                <a:ea typeface="+mn-ea"/>
                <a:cs typeface="+mn-cs"/>
                <a:sym typeface="Helvetica"/>
              </a:defRPr>
            </a:pPr>
            <a:endParaRPr sz="240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grpSp>
        <p:nvGrpSpPr>
          <p:cNvPr id="32" name="課程結束">
            <a:extLst>
              <a:ext uri="{FF2B5EF4-FFF2-40B4-BE49-F238E27FC236}">
                <a16:creationId xmlns:a16="http://schemas.microsoft.com/office/drawing/2014/main" id="{937DB5B4-A976-4571-B254-BC64E9040806}"/>
              </a:ext>
            </a:extLst>
          </p:cNvPr>
          <p:cNvGrpSpPr/>
          <p:nvPr/>
        </p:nvGrpSpPr>
        <p:grpSpPr>
          <a:xfrm>
            <a:off x="936489" y="5571895"/>
            <a:ext cx="1355054" cy="461912"/>
            <a:chOff x="-1" y="-1"/>
            <a:chExt cx="1355052" cy="461911"/>
          </a:xfrm>
        </p:grpSpPr>
        <p:sp>
          <p:nvSpPr>
            <p:cNvPr id="33" name="矩形">
              <a:extLst>
                <a:ext uri="{FF2B5EF4-FFF2-40B4-BE49-F238E27FC236}">
                  <a16:creationId xmlns:a16="http://schemas.microsoft.com/office/drawing/2014/main" id="{AA719D9F-1BD4-4D0A-8FDC-9529D76E48A3}"/>
                </a:ext>
              </a:extLst>
            </p:cNvPr>
            <p:cNvSpPr/>
            <p:nvPr/>
          </p:nvSpPr>
          <p:spPr>
            <a:xfrm>
              <a:off x="-1" y="-1"/>
              <a:ext cx="1355052" cy="461911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latin typeface="+mj-lt"/>
                  <a:ea typeface="+mj-ea"/>
                  <a:cs typeface="+mj-cs"/>
                  <a:sym typeface="Calibri"/>
                </a:defRPr>
              </a:pPr>
              <a:endParaRPr sz="240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34" name="課程結束">
              <a:extLst>
                <a:ext uri="{FF2B5EF4-FFF2-40B4-BE49-F238E27FC236}">
                  <a16:creationId xmlns:a16="http://schemas.microsoft.com/office/drawing/2014/main" id="{312D43BF-FC77-4CC3-A23D-2926779C075F}"/>
                </a:ext>
              </a:extLst>
            </p:cNvPr>
            <p:cNvSpPr txBox="1"/>
            <p:nvPr/>
          </p:nvSpPr>
          <p:spPr>
            <a:xfrm>
              <a:off x="-1" y="125"/>
              <a:ext cx="1355052" cy="4616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latin typeface="+mj-lt"/>
                  <a:ea typeface="+mj-ea"/>
                  <a:cs typeface="+mj-cs"/>
                  <a:sym typeface="Calibri"/>
                </a:defRPr>
              </a:lvl1pPr>
            </a:lstStyle>
            <a:p>
              <a:r>
                <a:rPr sz="2400">
                  <a:latin typeface="標楷體" panose="03000509000000000000" pitchFamily="65" charset="-120"/>
                  <a:ea typeface="標楷體" panose="03000509000000000000" pitchFamily="65" charset="-120"/>
                </a:rPr>
                <a:t>課程結束</a:t>
              </a:r>
            </a:p>
          </p:txBody>
        </p:sp>
      </p:grpSp>
      <p:sp>
        <p:nvSpPr>
          <p:cNvPr id="35" name="10s">
            <a:extLst>
              <a:ext uri="{FF2B5EF4-FFF2-40B4-BE49-F238E27FC236}">
                <a16:creationId xmlns:a16="http://schemas.microsoft.com/office/drawing/2014/main" id="{B21286A7-D87D-47D7-B572-1D37E95E6492}"/>
              </a:ext>
            </a:extLst>
          </p:cNvPr>
          <p:cNvSpPr txBox="1"/>
          <p:nvPr/>
        </p:nvSpPr>
        <p:spPr>
          <a:xfrm>
            <a:off x="2630585" y="4611422"/>
            <a:ext cx="553994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rPr sz="2400">
                <a:latin typeface="標楷體" panose="03000509000000000000" pitchFamily="65" charset="-120"/>
                <a:ea typeface="標楷體" panose="03000509000000000000" pitchFamily="65" charset="-120"/>
              </a:rPr>
              <a:t>10s</a:t>
            </a:r>
          </a:p>
        </p:txBody>
      </p:sp>
      <p:sp>
        <p:nvSpPr>
          <p:cNvPr id="36" name="15s">
            <a:extLst>
              <a:ext uri="{FF2B5EF4-FFF2-40B4-BE49-F238E27FC236}">
                <a16:creationId xmlns:a16="http://schemas.microsoft.com/office/drawing/2014/main" id="{AFB035BB-1EB4-4F58-B1C9-CD6AF4E0FA82}"/>
              </a:ext>
            </a:extLst>
          </p:cNvPr>
          <p:cNvSpPr txBox="1"/>
          <p:nvPr/>
        </p:nvSpPr>
        <p:spPr>
          <a:xfrm>
            <a:off x="5515794" y="4611422"/>
            <a:ext cx="553994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rPr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15s</a:t>
            </a:r>
          </a:p>
        </p:txBody>
      </p:sp>
      <p:sp>
        <p:nvSpPr>
          <p:cNvPr id="37" name="15s">
            <a:extLst>
              <a:ext uri="{FF2B5EF4-FFF2-40B4-BE49-F238E27FC236}">
                <a16:creationId xmlns:a16="http://schemas.microsoft.com/office/drawing/2014/main" id="{7B499745-B289-4AFF-A51C-C1AF7219AC31}"/>
              </a:ext>
            </a:extLst>
          </p:cNvPr>
          <p:cNvSpPr txBox="1"/>
          <p:nvPr/>
        </p:nvSpPr>
        <p:spPr>
          <a:xfrm>
            <a:off x="8192901" y="4605511"/>
            <a:ext cx="553994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rPr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15s</a:t>
            </a:r>
          </a:p>
        </p:txBody>
      </p:sp>
      <p:sp>
        <p:nvSpPr>
          <p:cNvPr id="38" name="35s">
            <a:extLst>
              <a:ext uri="{FF2B5EF4-FFF2-40B4-BE49-F238E27FC236}">
                <a16:creationId xmlns:a16="http://schemas.microsoft.com/office/drawing/2014/main" id="{DA863EEA-FE7D-48D3-BFE8-9E07BD2A3D09}"/>
              </a:ext>
            </a:extLst>
          </p:cNvPr>
          <p:cNvSpPr txBox="1"/>
          <p:nvPr/>
        </p:nvSpPr>
        <p:spPr>
          <a:xfrm>
            <a:off x="2621488" y="5978882"/>
            <a:ext cx="553994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rPr sz="2400">
                <a:latin typeface="標楷體" panose="03000509000000000000" pitchFamily="65" charset="-120"/>
                <a:ea typeface="標楷體" panose="03000509000000000000" pitchFamily="65" charset="-120"/>
              </a:rPr>
              <a:t>35s</a:t>
            </a:r>
          </a:p>
        </p:txBody>
      </p:sp>
      <p:sp>
        <p:nvSpPr>
          <p:cNvPr id="39" name="30s">
            <a:extLst>
              <a:ext uri="{FF2B5EF4-FFF2-40B4-BE49-F238E27FC236}">
                <a16:creationId xmlns:a16="http://schemas.microsoft.com/office/drawing/2014/main" id="{8BDDCAB8-82BB-48ED-9D7E-3C96DA5135D6}"/>
              </a:ext>
            </a:extLst>
          </p:cNvPr>
          <p:cNvSpPr txBox="1"/>
          <p:nvPr/>
        </p:nvSpPr>
        <p:spPr>
          <a:xfrm>
            <a:off x="8227945" y="5940879"/>
            <a:ext cx="553994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rPr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30s</a:t>
            </a:r>
          </a:p>
        </p:txBody>
      </p:sp>
      <p:sp>
        <p:nvSpPr>
          <p:cNvPr id="40" name="30s">
            <a:extLst>
              <a:ext uri="{FF2B5EF4-FFF2-40B4-BE49-F238E27FC236}">
                <a16:creationId xmlns:a16="http://schemas.microsoft.com/office/drawing/2014/main" id="{73252963-1241-495F-A1FD-D40105621A0C}"/>
              </a:ext>
            </a:extLst>
          </p:cNvPr>
          <p:cNvSpPr txBox="1"/>
          <p:nvPr/>
        </p:nvSpPr>
        <p:spPr>
          <a:xfrm>
            <a:off x="9400117" y="4858680"/>
            <a:ext cx="553994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rPr sz="2400">
                <a:latin typeface="標楷體" panose="03000509000000000000" pitchFamily="65" charset="-120"/>
                <a:ea typeface="標楷體" panose="03000509000000000000" pitchFamily="65" charset="-120"/>
              </a:rPr>
              <a:t>30s</a:t>
            </a:r>
          </a:p>
        </p:txBody>
      </p:sp>
      <p:sp>
        <p:nvSpPr>
          <p:cNvPr id="41" name="45s">
            <a:extLst>
              <a:ext uri="{FF2B5EF4-FFF2-40B4-BE49-F238E27FC236}">
                <a16:creationId xmlns:a16="http://schemas.microsoft.com/office/drawing/2014/main" id="{4BAC3646-9786-4D4B-B4A9-51BEED60AC37}"/>
              </a:ext>
            </a:extLst>
          </p:cNvPr>
          <p:cNvSpPr txBox="1"/>
          <p:nvPr/>
        </p:nvSpPr>
        <p:spPr>
          <a:xfrm>
            <a:off x="5528419" y="5919427"/>
            <a:ext cx="553994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rPr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45s</a:t>
            </a:r>
          </a:p>
        </p:txBody>
      </p:sp>
      <p:sp>
        <p:nvSpPr>
          <p:cNvPr id="42" name="投影片編號版面配置區 4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34333919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F99236B-05CE-4A8F-A754-1CE086647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8624" y="540176"/>
            <a:ext cx="8761414" cy="1121463"/>
          </a:xfrm>
        </p:spPr>
        <p:txBody>
          <a:bodyPr>
            <a:normAutofit/>
          </a:bodyPr>
          <a:lstStyle/>
          <a:p>
            <a:r>
              <a:rPr lang="zh-TW" altLang="en-US" sz="4400" b="1">
                <a:latin typeface="標楷體" panose="03000509000000000000" pitchFamily="65" charset="-120"/>
                <a:ea typeface="標楷體" panose="03000509000000000000" pitchFamily="65" charset="-120"/>
              </a:rPr>
              <a:t>熱身區</a:t>
            </a:r>
            <a:endParaRPr lang="zh-TW" altLang="en-US" sz="44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12</a:t>
            </a:fld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B44416B-9E9E-42CE-84D1-C018B4A29085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299" y="2967337"/>
            <a:ext cx="10182687" cy="389066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B0EFD69C-7C1D-431B-BDD1-7CBAC0B5115A}"/>
              </a:ext>
            </a:extLst>
          </p:cNvPr>
          <p:cNvSpPr txBox="1"/>
          <p:nvPr/>
        </p:nvSpPr>
        <p:spPr>
          <a:xfrm>
            <a:off x="479394" y="2369114"/>
            <a:ext cx="11265763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342900" indent="-342900" algn="ctr"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zh-TW" altLang="zh-TW" sz="2400">
                <a:latin typeface="標楷體" panose="03000509000000000000" pitchFamily="65" charset="-120"/>
                <a:ea typeface="標楷體" panose="03000509000000000000" pitchFamily="65" charset="-120"/>
              </a:rPr>
              <a:t>當課程開始後，首先會進入熱身區，使用者可以調整好自身最佳的騎行姿勢</a:t>
            </a:r>
            <a:endParaRPr kumimoji="0" lang="zh-TW" altLang="en-US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標楷體" panose="03000509000000000000" pitchFamily="65" charset="-120"/>
              <a:ea typeface="標楷體" panose="03000509000000000000" pitchFamily="65" charset="-120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377003797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F99236B-05CE-4A8F-A754-1CE086647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8624" y="540176"/>
            <a:ext cx="8761414" cy="1121463"/>
          </a:xfrm>
        </p:spPr>
        <p:txBody>
          <a:bodyPr>
            <a:normAutofit/>
          </a:bodyPr>
          <a:lstStyle/>
          <a:p>
            <a:r>
              <a:rPr lang="zh-TW" altLang="zh-TW" sz="4400" b="1">
                <a:latin typeface="標楷體" panose="03000509000000000000" pitchFamily="65" charset="-120"/>
                <a:ea typeface="標楷體" panose="03000509000000000000" pitchFamily="65" charset="-120"/>
              </a:rPr>
              <a:t>脂肪燃燒區</a:t>
            </a:r>
            <a:endParaRPr lang="zh-TW" altLang="en-US" sz="54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13</a:t>
            </a:fld>
            <a:endParaRPr lang="zh-TW" altLang="en-US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B0EFD69C-7C1D-431B-BDD1-7CBAC0B5115A}"/>
              </a:ext>
            </a:extLst>
          </p:cNvPr>
          <p:cNvSpPr txBox="1"/>
          <p:nvPr/>
        </p:nvSpPr>
        <p:spPr>
          <a:xfrm>
            <a:off x="461639" y="2289215"/>
            <a:ext cx="11310151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342900" indent="-342900" algn="ctr"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zh-TW" altLang="en-US" sz="2400">
                <a:latin typeface="標楷體" panose="03000509000000000000" pitchFamily="65" charset="-120"/>
                <a:ea typeface="標楷體" panose="03000509000000000000" pitchFamily="65" charset="-120"/>
              </a:rPr>
              <a:t>在此區間會提醒使用者將踏頻保持在</a:t>
            </a:r>
            <a:r>
              <a:rPr lang="en-US" altLang="zh-TW" sz="2400">
                <a:latin typeface="標楷體" panose="03000509000000000000" pitchFamily="65" charset="-120"/>
                <a:ea typeface="標楷體" panose="03000509000000000000" pitchFamily="65" charset="-120"/>
              </a:rPr>
              <a:t>100rpm</a:t>
            </a:r>
            <a:r>
              <a:rPr lang="zh-TW" altLang="en-US" sz="2400">
                <a:latin typeface="標楷體" panose="03000509000000000000" pitchFamily="65" charset="-120"/>
                <a:ea typeface="標楷體" panose="03000509000000000000" pitchFamily="65" charset="-120"/>
              </a:rPr>
              <a:t>至</a:t>
            </a:r>
            <a:r>
              <a:rPr lang="en-US" altLang="zh-TW" sz="2400">
                <a:latin typeface="標楷體" panose="03000509000000000000" pitchFamily="65" charset="-120"/>
                <a:ea typeface="標楷體" panose="03000509000000000000" pitchFamily="65" charset="-120"/>
              </a:rPr>
              <a:t>120rpm</a:t>
            </a:r>
            <a:endParaRPr kumimoji="0" lang="zh-TW" altLang="en-US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標楷體" panose="03000509000000000000" pitchFamily="65" charset="-120"/>
              <a:ea typeface="標楷體" panose="03000509000000000000" pitchFamily="65" charset="-120"/>
              <a:sym typeface="Century Gothic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D5CF11A-BB0D-402D-A456-766A3816EDCF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624" y="2957598"/>
            <a:ext cx="10314995" cy="390040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738962325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F99236B-05CE-4A8F-A754-1CE086647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8624" y="540176"/>
            <a:ext cx="8761414" cy="1121463"/>
          </a:xfrm>
        </p:spPr>
        <p:txBody>
          <a:bodyPr>
            <a:normAutofit/>
          </a:bodyPr>
          <a:lstStyle/>
          <a:p>
            <a:r>
              <a:rPr lang="zh-TW" altLang="en-US" sz="4400" b="1">
                <a:latin typeface="標楷體" panose="03000509000000000000" pitchFamily="65" charset="-120"/>
                <a:ea typeface="標楷體" panose="03000509000000000000" pitchFamily="65" charset="-120"/>
              </a:rPr>
              <a:t>踏頻正確</a:t>
            </a:r>
            <a:endParaRPr lang="zh-TW" altLang="en-US" sz="44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14</a:t>
            </a:fld>
            <a:endParaRPr lang="zh-TW" altLang="en-US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B0EFD69C-7C1D-431B-BDD1-7CBAC0B5115A}"/>
              </a:ext>
            </a:extLst>
          </p:cNvPr>
          <p:cNvSpPr txBox="1"/>
          <p:nvPr/>
        </p:nvSpPr>
        <p:spPr>
          <a:xfrm>
            <a:off x="514905" y="2369114"/>
            <a:ext cx="11114842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342900" indent="-342900" algn="ctr"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zh-TW" altLang="en-US" sz="2400">
                <a:latin typeface="標楷體" panose="03000509000000000000" pitchFamily="65" charset="-120"/>
                <a:ea typeface="標楷體" panose="03000509000000000000" pitchFamily="65" charset="-120"/>
              </a:rPr>
              <a:t>當</a:t>
            </a:r>
            <a:r>
              <a:rPr lang="zh-TW" altLang="zh-TW" sz="2400">
                <a:latin typeface="標楷體" panose="03000509000000000000" pitchFamily="65" charset="-120"/>
                <a:ea typeface="標楷體" panose="03000509000000000000" pitchFamily="65" charset="-120"/>
              </a:rPr>
              <a:t>正確地將踏頻保持在</a:t>
            </a:r>
            <a:r>
              <a:rPr lang="en-US" altLang="zh-TW" sz="2400">
                <a:latin typeface="標楷體" panose="03000509000000000000" pitchFamily="65" charset="-120"/>
                <a:ea typeface="標楷體" panose="03000509000000000000" pitchFamily="65" charset="-120"/>
              </a:rPr>
              <a:t>100rpm</a:t>
            </a:r>
            <a:r>
              <a:rPr lang="zh-TW" altLang="zh-TW" sz="2400">
                <a:latin typeface="標楷體" panose="03000509000000000000" pitchFamily="65" charset="-120"/>
                <a:ea typeface="標楷體" panose="03000509000000000000" pitchFamily="65" charset="-120"/>
              </a:rPr>
              <a:t>至</a:t>
            </a:r>
            <a:r>
              <a:rPr lang="en-US" altLang="zh-TW" sz="2400">
                <a:latin typeface="標楷體" panose="03000509000000000000" pitchFamily="65" charset="-120"/>
                <a:ea typeface="標楷體" panose="03000509000000000000" pitchFamily="65" charset="-120"/>
              </a:rPr>
              <a:t>120rpm</a:t>
            </a:r>
            <a:r>
              <a:rPr lang="zh-TW" altLang="zh-TW" sz="2400">
                <a:latin typeface="標楷體" panose="03000509000000000000" pitchFamily="65" charset="-120"/>
                <a:ea typeface="標楷體" panose="03000509000000000000" pitchFamily="65" charset="-120"/>
              </a:rPr>
              <a:t>時，</a:t>
            </a:r>
            <a:r>
              <a:rPr lang="zh-TW" altLang="en-US" sz="2400">
                <a:latin typeface="標楷體" panose="03000509000000000000" pitchFamily="65" charset="-120"/>
                <a:ea typeface="標楷體" panose="03000509000000000000" pitchFamily="65" charset="-120"/>
              </a:rPr>
              <a:t>會</a:t>
            </a:r>
            <a:r>
              <a:rPr lang="zh-TW" altLang="zh-TW" sz="2400">
                <a:latin typeface="標楷體" panose="03000509000000000000" pitchFamily="65" charset="-120"/>
                <a:ea typeface="標楷體" panose="03000509000000000000" pitchFamily="65" charset="-120"/>
              </a:rPr>
              <a:t>鼓勵使用者繼續保持</a:t>
            </a:r>
            <a:endParaRPr kumimoji="0" lang="zh-TW" altLang="en-US" sz="3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標楷體" panose="03000509000000000000" pitchFamily="65" charset="-120"/>
              <a:ea typeface="標楷體" panose="03000509000000000000" pitchFamily="65" charset="-120"/>
              <a:sym typeface="Century Gothic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3127DAA-B80E-475E-9F89-1E1AB2EDD198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624" y="3040368"/>
            <a:ext cx="10270607" cy="381763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736648162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F99236B-05CE-4A8F-A754-1CE086647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8624" y="540176"/>
            <a:ext cx="8761414" cy="1121463"/>
          </a:xfrm>
        </p:spPr>
        <p:txBody>
          <a:bodyPr>
            <a:normAutofit/>
          </a:bodyPr>
          <a:lstStyle/>
          <a:p>
            <a:r>
              <a:rPr lang="zh-TW" altLang="en-US" sz="4400" b="1">
                <a:latin typeface="標楷體" panose="03000509000000000000" pitchFamily="65" charset="-120"/>
                <a:ea typeface="標楷體" panose="03000509000000000000" pitchFamily="65" charset="-120"/>
              </a:rPr>
              <a:t>踏頻太高</a:t>
            </a:r>
            <a:endParaRPr lang="zh-TW" altLang="en-US" sz="44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15</a:t>
            </a:fld>
            <a:endParaRPr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D39941A5-0C79-4086-AE56-A1CE004D7D30}"/>
              </a:ext>
            </a:extLst>
          </p:cNvPr>
          <p:cNvSpPr txBox="1"/>
          <p:nvPr/>
        </p:nvSpPr>
        <p:spPr>
          <a:xfrm>
            <a:off x="538579" y="2289240"/>
            <a:ext cx="11114842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342900" indent="-342900" algn="ctr"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zh-TW" altLang="en-US" sz="2400">
                <a:latin typeface="標楷體" panose="03000509000000000000" pitchFamily="65" charset="-120"/>
                <a:ea typeface="標楷體" panose="03000509000000000000" pitchFamily="65" charset="-120"/>
              </a:rPr>
              <a:t>當踏頻高於</a:t>
            </a:r>
            <a:r>
              <a:rPr lang="en-US" altLang="zh-TW" sz="2400">
                <a:latin typeface="標楷體" panose="03000509000000000000" pitchFamily="65" charset="-120"/>
                <a:ea typeface="標楷體" panose="03000509000000000000" pitchFamily="65" charset="-120"/>
              </a:rPr>
              <a:t>120rpm</a:t>
            </a:r>
            <a:r>
              <a:rPr lang="zh-TW" altLang="zh-TW" sz="2400">
                <a:latin typeface="標楷體" panose="03000509000000000000" pitchFamily="65" charset="-120"/>
                <a:ea typeface="標楷體" panose="03000509000000000000" pitchFamily="65" charset="-120"/>
              </a:rPr>
              <a:t>時，</a:t>
            </a:r>
            <a:r>
              <a:rPr lang="zh-TW" altLang="en-US" sz="2400">
                <a:latin typeface="標楷體" panose="03000509000000000000" pitchFamily="65" charset="-120"/>
                <a:ea typeface="標楷體" panose="03000509000000000000" pitchFamily="65" charset="-120"/>
              </a:rPr>
              <a:t>會提醒使用者進行調整</a:t>
            </a:r>
            <a:endParaRPr kumimoji="0" lang="zh-TW" altLang="en-US" sz="3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標楷體" panose="03000509000000000000" pitchFamily="65" charset="-120"/>
              <a:ea typeface="標楷體" panose="03000509000000000000" pitchFamily="65" charset="-120"/>
              <a:sym typeface="Century Gothic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67D50859-B0C6-401E-954F-8F6D7B0C77DD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624" y="2974019"/>
            <a:ext cx="10314995" cy="388398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891588282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F99236B-05CE-4A8F-A754-1CE086647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8624" y="540176"/>
            <a:ext cx="8761414" cy="1121463"/>
          </a:xfrm>
        </p:spPr>
        <p:txBody>
          <a:bodyPr>
            <a:normAutofit/>
          </a:bodyPr>
          <a:lstStyle/>
          <a:p>
            <a:r>
              <a:rPr lang="zh-TW" altLang="en-US" sz="4400" b="1">
                <a:latin typeface="標楷體" panose="03000509000000000000" pitchFamily="65" charset="-120"/>
                <a:ea typeface="標楷體" panose="03000509000000000000" pitchFamily="65" charset="-120"/>
              </a:rPr>
              <a:t>踏頻太低</a:t>
            </a:r>
            <a:endParaRPr lang="zh-TW" altLang="en-US" sz="44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16</a:t>
            </a:fld>
            <a:endParaRPr lang="zh-TW" altLang="en-US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B0EFD69C-7C1D-431B-BDD1-7CBAC0B5115A}"/>
              </a:ext>
            </a:extLst>
          </p:cNvPr>
          <p:cNvSpPr txBox="1"/>
          <p:nvPr/>
        </p:nvSpPr>
        <p:spPr>
          <a:xfrm>
            <a:off x="737703" y="2369114"/>
            <a:ext cx="10892044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342900" indent="-342900" algn="ctr"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zh-TW" altLang="en-US" sz="2400">
                <a:latin typeface="標楷體" panose="03000509000000000000" pitchFamily="65" charset="-120"/>
                <a:ea typeface="標楷體" panose="03000509000000000000" pitchFamily="65" charset="-120"/>
              </a:rPr>
              <a:t>當踏頻低於</a:t>
            </a:r>
            <a:r>
              <a:rPr lang="en-US" altLang="zh-TW" sz="2400">
                <a:latin typeface="標楷體" panose="03000509000000000000" pitchFamily="65" charset="-120"/>
                <a:ea typeface="標楷體" panose="03000509000000000000" pitchFamily="65" charset="-120"/>
              </a:rPr>
              <a:t>100rpm</a:t>
            </a:r>
            <a:r>
              <a:rPr lang="zh-TW" altLang="zh-TW" sz="2400">
                <a:latin typeface="標楷體" panose="03000509000000000000" pitchFamily="65" charset="-120"/>
                <a:ea typeface="標楷體" panose="03000509000000000000" pitchFamily="65" charset="-120"/>
              </a:rPr>
              <a:t>時，</a:t>
            </a:r>
            <a:r>
              <a:rPr lang="zh-TW" altLang="en-US" sz="2400">
                <a:latin typeface="標楷體" panose="03000509000000000000" pitchFamily="65" charset="-120"/>
                <a:ea typeface="標楷體" panose="03000509000000000000" pitchFamily="65" charset="-120"/>
              </a:rPr>
              <a:t>會提醒使用者進行調整</a:t>
            </a:r>
            <a:endParaRPr lang="zh-TW" altLang="en-US" sz="320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ADCAEE5-8C92-4172-8D3E-AABEE4FF02E8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624" y="2967337"/>
            <a:ext cx="10314995" cy="389066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610882439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F99236B-05CE-4A8F-A754-1CE086647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8624" y="540176"/>
            <a:ext cx="8761414" cy="1121463"/>
          </a:xfrm>
        </p:spPr>
        <p:txBody>
          <a:bodyPr>
            <a:normAutofit/>
          </a:bodyPr>
          <a:lstStyle/>
          <a:p>
            <a:r>
              <a:rPr lang="zh-TW" altLang="en-US" sz="4400" b="1">
                <a:latin typeface="標楷體" panose="03000509000000000000" pitchFamily="65" charset="-120"/>
                <a:ea typeface="標楷體" panose="03000509000000000000" pitchFamily="65" charset="-120"/>
              </a:rPr>
              <a:t>課程騎行暫停</a:t>
            </a:r>
            <a:endParaRPr lang="zh-TW" altLang="en-US" sz="44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17</a:t>
            </a:fld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D1DE4AA7-B88B-42EB-BA88-0EC01027940A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5490" y="2431258"/>
            <a:ext cx="5628443" cy="442674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A3071D6E-7968-4042-AD3A-0C748FF9564D}"/>
              </a:ext>
            </a:extLst>
          </p:cNvPr>
          <p:cNvSpPr txBox="1"/>
          <p:nvPr/>
        </p:nvSpPr>
        <p:spPr>
          <a:xfrm>
            <a:off x="150580" y="2369114"/>
            <a:ext cx="5764909" cy="35394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lvl="0">
              <a:buClr>
                <a:schemeClr val="accent1"/>
              </a:buClr>
            </a:pPr>
            <a:endParaRPr lang="en-US" altLang="zh-TW" sz="280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285750" lvl="0" indent="-285750"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zh-TW" altLang="zh-TW" sz="2800">
                <a:latin typeface="標楷體" panose="03000509000000000000" pitchFamily="65" charset="-120"/>
                <a:ea typeface="標楷體" panose="03000509000000000000" pitchFamily="65" charset="-120"/>
              </a:rPr>
              <a:t>長按停止按鈕即可結束</a:t>
            </a:r>
            <a:r>
              <a:rPr lang="zh-TW" altLang="en-US" sz="2800">
                <a:latin typeface="標楷體" panose="03000509000000000000" pitchFamily="65" charset="-120"/>
                <a:ea typeface="標楷體" panose="03000509000000000000" pitchFamily="65" charset="-120"/>
              </a:rPr>
              <a:t>課程騎行</a:t>
            </a:r>
            <a:r>
              <a:rPr lang="zh-TW" altLang="zh-TW" sz="2800">
                <a:latin typeface="標楷體" panose="03000509000000000000" pitchFamily="65" charset="-120"/>
                <a:ea typeface="標楷體" panose="03000509000000000000" pitchFamily="65" charset="-120"/>
              </a:rPr>
              <a:t>模式並顯示騎行成果</a:t>
            </a:r>
            <a:endParaRPr lang="en-US" altLang="zh-TW" sz="280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285750" lvl="0" indent="-285750">
              <a:buClr>
                <a:schemeClr val="accent1"/>
              </a:buClr>
              <a:buFont typeface="Wingdings" panose="05000000000000000000" pitchFamily="2" charset="2"/>
              <a:buChar char="Ø"/>
            </a:pPr>
            <a:endParaRPr lang="en-US" altLang="zh-TW" sz="280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zh-TW" altLang="en-US" sz="2800">
                <a:latin typeface="標楷體" panose="03000509000000000000" pitchFamily="65" charset="-120"/>
                <a:ea typeface="標楷體" panose="03000509000000000000" pitchFamily="65" charset="-120"/>
              </a:rPr>
              <a:t>透過滑動調整背景音樂的音量大小</a:t>
            </a:r>
          </a:p>
          <a:p>
            <a:pPr marL="285750" lvl="0" indent="-285750">
              <a:buClr>
                <a:schemeClr val="accent1"/>
              </a:buClr>
              <a:buFont typeface="Wingdings" panose="05000000000000000000" pitchFamily="2" charset="2"/>
              <a:buChar char="Ø"/>
            </a:pPr>
            <a:endParaRPr lang="en-US" altLang="zh-TW" sz="280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zh-TW" altLang="en-US" sz="2800">
                <a:latin typeface="標楷體" panose="03000509000000000000" pitchFamily="65" charset="-120"/>
                <a:ea typeface="標楷體" panose="03000509000000000000" pitchFamily="65" charset="-120"/>
              </a:rPr>
              <a:t>點擊繼續按鈕即可返回運動模式</a:t>
            </a:r>
            <a:endParaRPr lang="en-US" altLang="zh-TW" sz="280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285750" lvl="0" indent="-285750">
              <a:buClr>
                <a:schemeClr val="accent1"/>
              </a:buClr>
              <a:buFont typeface="Wingdings" panose="05000000000000000000" pitchFamily="2" charset="2"/>
              <a:buChar char="Ø"/>
            </a:pPr>
            <a:endParaRPr kumimoji="0" lang="zh-TW" altLang="en-US" sz="2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標楷體" panose="03000509000000000000" pitchFamily="65" charset="-120"/>
              <a:ea typeface="標楷體" panose="03000509000000000000" pitchFamily="65" charset="-120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4075670133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F99236B-05CE-4A8F-A754-1CE086647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8624" y="540176"/>
            <a:ext cx="8761414" cy="1121463"/>
          </a:xfrm>
        </p:spPr>
        <p:txBody>
          <a:bodyPr>
            <a:normAutofit/>
          </a:bodyPr>
          <a:lstStyle/>
          <a:p>
            <a:r>
              <a:rPr lang="zh-TW" altLang="en-US" sz="4400" b="1">
                <a:latin typeface="標楷體" panose="03000509000000000000" pitchFamily="65" charset="-120"/>
                <a:ea typeface="標楷體" panose="03000509000000000000" pitchFamily="65" charset="-120"/>
              </a:rPr>
              <a:t>課程騎行結果</a:t>
            </a:r>
            <a:endParaRPr lang="zh-TW" altLang="en-US" sz="44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18</a:t>
            </a:fld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A3071D6E-7968-4042-AD3A-0C748FF9564D}"/>
              </a:ext>
            </a:extLst>
          </p:cNvPr>
          <p:cNvSpPr txBox="1"/>
          <p:nvPr/>
        </p:nvSpPr>
        <p:spPr>
          <a:xfrm>
            <a:off x="319596" y="3008306"/>
            <a:ext cx="6516209" cy="267765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zh-TW" altLang="en-US" sz="2800">
                <a:latin typeface="標楷體" panose="03000509000000000000" pitchFamily="65" charset="-120"/>
                <a:ea typeface="標楷體" panose="03000509000000000000" pitchFamily="65" charset="-120"/>
              </a:rPr>
              <a:t>顯示本次運動的</a:t>
            </a:r>
            <a:r>
              <a:rPr lang="zh-TW" altLang="en-US" sz="280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平均踏頻</a:t>
            </a:r>
            <a:r>
              <a:rPr lang="zh-TW" altLang="en-US" sz="2800">
                <a:latin typeface="標楷體" panose="03000509000000000000" pitchFamily="65" charset="-120"/>
                <a:ea typeface="標楷體" panose="03000509000000000000" pitchFamily="65" charset="-120"/>
              </a:rPr>
              <a:t>、</a:t>
            </a:r>
            <a:r>
              <a:rPr lang="zh-TW" altLang="en-US" sz="280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騎行距離</a:t>
            </a:r>
            <a:r>
              <a:rPr lang="zh-TW" altLang="en-US" sz="2800">
                <a:latin typeface="標楷體" panose="03000509000000000000" pitchFamily="65" charset="-120"/>
                <a:ea typeface="標楷體" panose="03000509000000000000" pitchFamily="65" charset="-120"/>
              </a:rPr>
              <a:t>、</a:t>
            </a:r>
            <a:r>
              <a:rPr lang="zh-TW" altLang="en-US" sz="280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騎行時間</a:t>
            </a:r>
            <a:r>
              <a:rPr lang="zh-TW" altLang="en-US" sz="2800">
                <a:latin typeface="標楷體" panose="03000509000000000000" pitchFamily="65" charset="-120"/>
                <a:ea typeface="標楷體" panose="03000509000000000000" pitchFamily="65" charset="-120"/>
              </a:rPr>
              <a:t>及</a:t>
            </a:r>
            <a:r>
              <a:rPr lang="zh-TW" altLang="en-US" sz="280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消耗熱量</a:t>
            </a:r>
            <a:endParaRPr lang="en-US" altLang="zh-TW" sz="280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Ø"/>
            </a:pPr>
            <a:endParaRPr lang="en-US" altLang="zh-TW" sz="280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zh-TW" altLang="en-US" sz="2800">
                <a:latin typeface="標楷體" panose="03000509000000000000" pitchFamily="65" charset="-120"/>
                <a:ea typeface="標楷體" panose="03000509000000000000" pitchFamily="65" charset="-120"/>
              </a:rPr>
              <a:t>將本次運動結果存入資料庫</a:t>
            </a:r>
          </a:p>
          <a:p>
            <a:pPr lvl="0">
              <a:buClr>
                <a:schemeClr val="accent1"/>
              </a:buClr>
            </a:pPr>
            <a:endParaRPr lang="en-US" altLang="zh-TW" sz="280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285750" lvl="0" indent="-285750">
              <a:buClr>
                <a:schemeClr val="accent1"/>
              </a:buClr>
              <a:buFont typeface="Wingdings" panose="05000000000000000000" pitchFamily="2" charset="2"/>
              <a:buChar char="Ø"/>
            </a:pPr>
            <a:endParaRPr kumimoji="0" lang="zh-TW" altLang="en-US" sz="2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標楷體" panose="03000509000000000000" pitchFamily="65" charset="-120"/>
              <a:ea typeface="標楷體" panose="03000509000000000000" pitchFamily="65" charset="-120"/>
              <a:sym typeface="Century Gothic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2C185F9E-7935-44CD-9C47-D3B3B362EFB2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1517" y="2388093"/>
            <a:ext cx="5069151" cy="446990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247533299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F99236B-05CE-4A8F-A754-1CE086647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6278" y="659754"/>
            <a:ext cx="8761414" cy="1035882"/>
          </a:xfrm>
        </p:spPr>
        <p:txBody>
          <a:bodyPr>
            <a:normAutofit/>
          </a:bodyPr>
          <a:lstStyle/>
          <a:p>
            <a:r>
              <a:rPr lang="zh-TW" altLang="en-US" sz="4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實景騎行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B15095E9-A697-4C30-B178-AFA3ECAC279B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489752" y="2150739"/>
            <a:ext cx="11212496" cy="576263"/>
          </a:xfrm>
        </p:spPr>
        <p:txBody>
          <a:bodyPr>
            <a:normAutofit/>
          </a:bodyPr>
          <a:lstStyle/>
          <a:p>
            <a:pPr marL="342900" indent="-342900" algn="ctr"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zh-TW" altLang="zh-TW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邊騎邊觀賞風景，令使用者有種身臨其境的感覺</a:t>
            </a:r>
            <a:endParaRPr lang="zh-TW" altLang="en-US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19</a:t>
            </a:fld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BFB9A102-498E-436E-957D-FD2D3E66026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279" y="2782959"/>
            <a:ext cx="10034504" cy="407504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861478065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0FD9578-A180-421F-850F-1B326FC52D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970" y="573782"/>
            <a:ext cx="8761414" cy="1121463"/>
          </a:xfrm>
        </p:spPr>
        <p:txBody>
          <a:bodyPr>
            <a:normAutofit/>
          </a:bodyPr>
          <a:lstStyle/>
          <a:p>
            <a:r>
              <a:rPr lang="zh-TW" altLang="en-US" sz="4400" b="1">
                <a:latin typeface="標楷體" panose="03000509000000000000" pitchFamily="65" charset="-120"/>
                <a:ea typeface="標楷體" panose="03000509000000000000" pitchFamily="65" charset="-120"/>
              </a:rPr>
              <a:t>騎行模式</a:t>
            </a:r>
            <a:endParaRPr lang="zh-TW" altLang="en-US" sz="44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2</a:t>
            </a:fld>
            <a:endParaRPr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E1532D8D-3FC4-458A-BA09-1B528C8AE18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2405" y="1890944"/>
            <a:ext cx="4174490" cy="496705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E1769D20-5587-4E5C-8676-0423FE79B0C7}"/>
              </a:ext>
            </a:extLst>
          </p:cNvPr>
          <p:cNvSpPr txBox="1"/>
          <p:nvPr/>
        </p:nvSpPr>
        <p:spPr>
          <a:xfrm>
            <a:off x="716635" y="2741226"/>
            <a:ext cx="6169980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285750" marR="0" indent="-28575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Ø"/>
              <a:tabLst/>
            </a:pPr>
            <a:r>
              <a:rPr kumimoji="0" lang="zh-TW" altLang="en-US" sz="2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標楷體" panose="03000509000000000000" pitchFamily="65" charset="-120"/>
                <a:ea typeface="標楷體" panose="03000509000000000000" pitchFamily="65" charset="-120"/>
                <a:sym typeface="Century Gothic"/>
              </a:rPr>
              <a:t>使用者可以根據喜好選擇騎行模式</a:t>
            </a:r>
          </a:p>
        </p:txBody>
      </p:sp>
    </p:spTree>
    <p:extLst>
      <p:ext uri="{BB962C8B-B14F-4D97-AF65-F5344CB8AC3E}">
        <p14:creationId xmlns:p14="http://schemas.microsoft.com/office/powerpoint/2010/main" val="671265803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F99236B-05CE-4A8F-A754-1CE086647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725" y="540176"/>
            <a:ext cx="8761414" cy="1108215"/>
          </a:xfrm>
        </p:spPr>
        <p:txBody>
          <a:bodyPr>
            <a:normAutofit/>
          </a:bodyPr>
          <a:lstStyle/>
          <a:p>
            <a:r>
              <a:rPr lang="zh-TW" altLang="en-US" sz="4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競速騎行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20</a:t>
            </a:fld>
            <a:endParaRPr lang="zh-TW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9525A3F-B90E-4756-83A8-C6AB1D67FB57}"/>
              </a:ext>
            </a:extLst>
          </p:cNvPr>
          <p:cNvSpPr/>
          <p:nvPr/>
        </p:nvSpPr>
        <p:spPr>
          <a:xfrm>
            <a:off x="418730" y="2230488"/>
            <a:ext cx="1135453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ctr"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zh-TW" altLang="zh-TW" sz="240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將兩部手機連結到同一個</a:t>
            </a:r>
            <a:r>
              <a:rPr lang="zh-TW" altLang="zh-TW" sz="240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伺服器</a:t>
            </a:r>
            <a:r>
              <a:rPr lang="zh-TW" altLang="zh-TW" sz="240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進行資料傳輸及接收，藉由獲取對方</a:t>
            </a:r>
            <a:endParaRPr lang="en-US" altLang="zh-TW" sz="2400"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algn="ctr">
              <a:buClr>
                <a:schemeClr val="accent1"/>
              </a:buClr>
            </a:pPr>
            <a:r>
              <a:rPr lang="zh-TW" altLang="en-US" sz="240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當</a:t>
            </a:r>
            <a:r>
              <a:rPr lang="zh-TW" altLang="zh-TW" sz="240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前的騎行距離，再與自身的</a:t>
            </a:r>
            <a:r>
              <a:rPr lang="zh-TW" altLang="zh-TW" sz="240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騎行距離</a:t>
            </a:r>
            <a:r>
              <a:rPr lang="zh-TW" altLang="zh-TW" sz="240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做</a:t>
            </a:r>
            <a:r>
              <a:rPr lang="zh-TW" altLang="en-US" sz="240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比較並進行</a:t>
            </a:r>
            <a:r>
              <a:rPr lang="zh-TW" altLang="zh-TW" sz="240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實時排名</a:t>
            </a:r>
            <a:r>
              <a:rPr lang="zh-TW" altLang="zh-TW" sz="240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。</a:t>
            </a:r>
            <a:endParaRPr lang="zh-TW" altLang="en-US" sz="240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11096854-20DD-E642-9E52-6925C00015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9049" y="2815463"/>
            <a:ext cx="7073900" cy="416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776739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F99236B-05CE-4A8F-A754-1CE086647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3213" y="650822"/>
            <a:ext cx="8761414" cy="985422"/>
          </a:xfrm>
        </p:spPr>
        <p:txBody>
          <a:bodyPr>
            <a:normAutofit/>
          </a:bodyPr>
          <a:lstStyle/>
          <a:p>
            <a:r>
              <a:rPr lang="zh-TW" altLang="en-US" sz="4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歷史紀錄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B15095E9-A697-4C30-B178-AFA3ECAC279B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773213" y="2443578"/>
            <a:ext cx="6027081" cy="985422"/>
          </a:xfrm>
        </p:spPr>
        <p:txBody>
          <a:bodyPr>
            <a:normAutofit/>
          </a:bodyPr>
          <a:lstStyle/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zh-TW" altLang="zh-TW" sz="280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使用者可以藉由歷史紀錄功能查看自身的訓練成果</a:t>
            </a:r>
            <a:endParaRPr lang="zh-TW" altLang="en-US" sz="2800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8" name="投影片編號版面配置區 7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21</a:t>
            </a:fld>
            <a:endParaRPr lang="zh-TW" altLang="en-US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6F64E5A7-C071-4439-9395-56518FC18B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9375" y="2370338"/>
            <a:ext cx="5273336" cy="4487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905806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F99236B-05CE-4A8F-A754-1CE086647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9847" y="540176"/>
            <a:ext cx="8761414" cy="1140457"/>
          </a:xfrm>
        </p:spPr>
        <p:txBody>
          <a:bodyPr>
            <a:normAutofit/>
          </a:bodyPr>
          <a:lstStyle/>
          <a:p>
            <a:r>
              <a:rPr lang="zh-TW" altLang="en-US" sz="4400" b="1">
                <a:latin typeface="標楷體" panose="03000509000000000000" pitchFamily="65" charset="-120"/>
                <a:ea typeface="標楷體" panose="03000509000000000000" pitchFamily="65" charset="-120"/>
              </a:rPr>
              <a:t>運動數據切換</a:t>
            </a:r>
            <a:endParaRPr lang="zh-TW" altLang="en-US" sz="44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8" name="投影片編號版面配置區 7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22</a:t>
            </a:fld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F377DDA-19E8-4927-B5E8-A8D4684C1591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459" y="1926454"/>
            <a:ext cx="3045040" cy="493154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50473808-9BFB-4473-8AE2-651919DD22B7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0713" y="1926454"/>
            <a:ext cx="3181248" cy="493154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BF3985D5-B9EC-4AE6-AA08-A075618F511B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0158" y="1926454"/>
            <a:ext cx="3181248" cy="493154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171670443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F99236B-05CE-4A8F-A754-1CE086647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113" y="620075"/>
            <a:ext cx="8761414" cy="1140457"/>
          </a:xfrm>
        </p:spPr>
        <p:txBody>
          <a:bodyPr>
            <a:normAutofit/>
          </a:bodyPr>
          <a:lstStyle/>
          <a:p>
            <a:r>
              <a:rPr lang="zh-TW" altLang="en-US" sz="4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歷史紀錄列表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23</a:t>
            </a:fld>
            <a:endParaRPr lang="zh-TW" altLang="en-US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59724CCB-F57D-40E6-9823-3F111E24DF96}"/>
              </a:ext>
            </a:extLst>
          </p:cNvPr>
          <p:cNvSpPr txBox="1"/>
          <p:nvPr/>
        </p:nvSpPr>
        <p:spPr>
          <a:xfrm>
            <a:off x="1012053" y="2474895"/>
            <a:ext cx="5495278" cy="95410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zh-TW" altLang="zh-TW" sz="2800">
                <a:latin typeface="標楷體" panose="03000509000000000000" pitchFamily="65" charset="-120"/>
                <a:ea typeface="標楷體" panose="03000509000000000000" pitchFamily="65" charset="-120"/>
              </a:rPr>
              <a:t>往下方滑動，可以看到使用者在當月每一筆運動紀錄</a:t>
            </a:r>
            <a:endParaRPr kumimoji="0" lang="zh-TW" altLang="en-US" sz="2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標楷體" panose="03000509000000000000" pitchFamily="65" charset="-120"/>
              <a:ea typeface="標楷體" panose="03000509000000000000" pitchFamily="65" charset="-120"/>
              <a:sym typeface="Century Gothic"/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4E6D4FD9-EC7F-4292-854B-89A8BCBFF71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0884" y="2254927"/>
            <a:ext cx="3866515" cy="450034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395059427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標題 1"/>
          <p:cNvSpPr txBox="1">
            <a:spLocks noGrp="1"/>
          </p:cNvSpPr>
          <p:nvPr>
            <p:ph type="title"/>
          </p:nvPr>
        </p:nvSpPr>
        <p:spPr>
          <a:xfrm>
            <a:off x="790970" y="656032"/>
            <a:ext cx="8761414" cy="97041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b="1"/>
            </a:lvl1pPr>
          </a:lstStyle>
          <a:p>
            <a:r>
              <a:rPr sz="4400">
                <a:latin typeface="標楷體" panose="03000509000000000000" pitchFamily="65" charset="-120"/>
                <a:ea typeface="標楷體" panose="03000509000000000000" pitchFamily="65" charset="-120"/>
              </a:rPr>
              <a:t>社群分享</a:t>
            </a:r>
            <a:endParaRPr sz="4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774" name="image4.jpeg" descr="image4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52592" y="2931514"/>
            <a:ext cx="7852970" cy="392648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24</a:t>
            </a:fld>
            <a:endParaRPr lang="zh-TW" alt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25C24A8A-3965-42F9-9864-910ACD4825AD}"/>
              </a:ext>
            </a:extLst>
          </p:cNvPr>
          <p:cNvSpPr txBox="1"/>
          <p:nvPr/>
        </p:nvSpPr>
        <p:spPr>
          <a:xfrm>
            <a:off x="480874" y="2210539"/>
            <a:ext cx="11230252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457200" marR="0" indent="-45720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Ø"/>
              <a:tabLst/>
            </a:pPr>
            <a:r>
              <a:rPr lang="zh-TW" altLang="en-US" sz="2800">
                <a:latin typeface="標楷體" panose="03000509000000000000" pitchFamily="65" charset="-120"/>
                <a:ea typeface="標楷體" panose="03000509000000000000" pitchFamily="65" charset="-120"/>
              </a:rPr>
              <a:t>透過</a:t>
            </a:r>
            <a:r>
              <a:rPr kumimoji="0" lang="zh-TW" altLang="en-US" sz="2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標楷體" panose="03000509000000000000" pitchFamily="65" charset="-120"/>
                <a:ea typeface="標楷體" panose="03000509000000000000" pitchFamily="65" charset="-120"/>
                <a:sym typeface="Century Gothic"/>
              </a:rPr>
              <a:t>社群分享功能可將本次騎行成果分享到</a:t>
            </a:r>
            <a:r>
              <a:rPr kumimoji="0" lang="en-US" altLang="zh-TW" sz="2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標楷體" panose="03000509000000000000" pitchFamily="65" charset="-120"/>
                <a:ea typeface="標楷體" panose="03000509000000000000" pitchFamily="65" charset="-120"/>
                <a:sym typeface="Century Gothic"/>
              </a:rPr>
              <a:t>FB</a:t>
            </a:r>
            <a:r>
              <a:rPr kumimoji="0" lang="zh-TW" altLang="en-US" sz="2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標楷體" panose="03000509000000000000" pitchFamily="65" charset="-120"/>
                <a:ea typeface="標楷體" panose="03000509000000000000" pitchFamily="65" charset="-120"/>
                <a:sym typeface="Century Gothic"/>
              </a:rPr>
              <a:t>、</a:t>
            </a:r>
            <a:r>
              <a:rPr kumimoji="0" lang="en-US" altLang="zh-TW" sz="2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標楷體" panose="03000509000000000000" pitchFamily="65" charset="-120"/>
                <a:ea typeface="標楷體" panose="03000509000000000000" pitchFamily="65" charset="-120"/>
                <a:sym typeface="Century Gothic"/>
              </a:rPr>
              <a:t>IG</a:t>
            </a:r>
            <a:r>
              <a:rPr kumimoji="0" lang="zh-TW" altLang="en-US" sz="2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標楷體" panose="03000509000000000000" pitchFamily="65" charset="-120"/>
                <a:ea typeface="標楷體" panose="03000509000000000000" pitchFamily="65" charset="-120"/>
                <a:sym typeface="Century Gothic"/>
              </a:rPr>
              <a:t>等其他社群平台</a:t>
            </a:r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標題 1"/>
          <p:cNvSpPr txBox="1">
            <a:spLocks noGrp="1"/>
          </p:cNvSpPr>
          <p:nvPr>
            <p:ph type="title"/>
          </p:nvPr>
        </p:nvSpPr>
        <p:spPr>
          <a:xfrm>
            <a:off x="782092" y="540176"/>
            <a:ext cx="8761414" cy="114045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b="1"/>
            </a:lvl1pPr>
          </a:lstStyle>
          <a:p>
            <a:r>
              <a:rPr sz="4400">
                <a:latin typeface="標楷體" panose="03000509000000000000" pitchFamily="65" charset="-120"/>
                <a:ea typeface="標楷體" panose="03000509000000000000" pitchFamily="65" charset="-120"/>
              </a:rPr>
              <a:t>社群分享</a:t>
            </a:r>
            <a:endParaRPr sz="4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25</a:t>
            </a:fld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20BC419E-0786-4EEA-85E2-9440A956688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5250" y="2272682"/>
            <a:ext cx="3884295" cy="442423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BB99E24C-38D5-4B0B-A114-5D139FC2A32E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801" y="2272682"/>
            <a:ext cx="6519681" cy="442423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825994-4176-4F32-B4CA-BCB2AFAAF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7704" y="665825"/>
            <a:ext cx="8761414" cy="1068074"/>
          </a:xfrm>
        </p:spPr>
        <p:txBody>
          <a:bodyPr>
            <a:normAutofit/>
          </a:bodyPr>
          <a:lstStyle/>
          <a:p>
            <a:r>
              <a:rPr lang="zh-TW" altLang="en-US" sz="4400" b="1">
                <a:latin typeface="標楷體" panose="03000509000000000000" pitchFamily="65" charset="-120"/>
                <a:ea typeface="標楷體" panose="03000509000000000000" pitchFamily="65" charset="-120"/>
              </a:rPr>
              <a:t>多國語系</a:t>
            </a:r>
            <a:endParaRPr lang="zh-TW" altLang="en-US" sz="44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26</a:t>
            </a:fld>
            <a:endParaRPr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554A5B91-CC74-44C3-88F0-3D3F431640C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028" y="2183907"/>
            <a:ext cx="11150354" cy="4674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6157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標題 1"/>
          <p:cNvSpPr txBox="1">
            <a:spLocks noGrp="1"/>
          </p:cNvSpPr>
          <p:nvPr>
            <p:ph type="title"/>
          </p:nvPr>
        </p:nvSpPr>
        <p:spPr>
          <a:xfrm>
            <a:off x="836059" y="2200841"/>
            <a:ext cx="10519882" cy="3483522"/>
          </a:xfrm>
          <a:prstGeom prst="rect">
            <a:avLst/>
          </a:prstGeom>
        </p:spPr>
        <p:txBody>
          <a:bodyPr/>
          <a:lstStyle/>
          <a:p>
            <a:pPr algn="ctr">
              <a:defRPr sz="8800">
                <a:gradFill flip="none" rotWithShape="1">
                  <a:gsLst>
                    <a:gs pos="0">
                      <a:srgbClr val="420EA0"/>
                    </a:gs>
                    <a:gs pos="50000">
                      <a:schemeClr val="accent5"/>
                    </a:gs>
                    <a:gs pos="100000">
                      <a:srgbClr val="C3A6F7"/>
                    </a:gs>
                  </a:gsLst>
                  <a:lin ang="5400000" scaled="0"/>
                </a:gradFill>
              </a:defRPr>
            </a:pPr>
            <a:r>
              <a:rPr lang="en-US" altLang="zh-TW"/>
              <a:t>T</a:t>
            </a:r>
            <a:r>
              <a:t>hank you</a:t>
            </a:r>
            <a:br/>
            <a:r>
              <a:t> for your attention</a:t>
            </a:r>
          </a:p>
        </p:txBody>
      </p:sp>
      <p:sp>
        <p:nvSpPr>
          <p:cNvPr id="809" name="投影片編號版面配置區 3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27</a:t>
            </a:fld>
            <a:endParaRPr/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0FD9578-A180-421F-850F-1B326FC52D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970" y="573782"/>
            <a:ext cx="8761414" cy="1121463"/>
          </a:xfrm>
        </p:spPr>
        <p:txBody>
          <a:bodyPr>
            <a:normAutofit/>
          </a:bodyPr>
          <a:lstStyle/>
          <a:p>
            <a:r>
              <a:rPr lang="zh-TW" altLang="en-US" sz="4400" b="1">
                <a:latin typeface="標楷體" panose="03000509000000000000" pitchFamily="65" charset="-120"/>
                <a:ea typeface="標楷體" panose="03000509000000000000" pitchFamily="65" charset="-120"/>
              </a:rPr>
              <a:t>騎行模式選擇流程圖</a:t>
            </a:r>
            <a:endParaRPr lang="zh-TW" altLang="en-US" sz="44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3</a:t>
            </a:fld>
            <a:endParaRPr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C2043589-3BB3-4AE5-9FFE-69FD264C5C2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576" y="2308194"/>
            <a:ext cx="5397500" cy="4549806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942B22BF-75BF-4B85-8AF8-4B44B630027C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8926" y="2388898"/>
            <a:ext cx="5398135" cy="4388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440965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0FD9578-A180-421F-850F-1B326FC52D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1246" y="540176"/>
            <a:ext cx="8761414" cy="1174729"/>
          </a:xfrm>
        </p:spPr>
        <p:txBody>
          <a:bodyPr>
            <a:normAutofit/>
          </a:bodyPr>
          <a:lstStyle/>
          <a:p>
            <a:r>
              <a:rPr lang="zh-TW" altLang="en-US" sz="4400" b="1">
                <a:latin typeface="標楷體" panose="03000509000000000000" pitchFamily="65" charset="-120"/>
                <a:ea typeface="標楷體" panose="03000509000000000000" pitchFamily="65" charset="-120"/>
              </a:rPr>
              <a:t>使用者資料設定</a:t>
            </a:r>
            <a:endParaRPr lang="zh-TW" altLang="en-US" sz="44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4</a:t>
            </a:fld>
            <a:endParaRPr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2406245F-2B02-4935-9346-F6FBDA4E70B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379" y="2476869"/>
            <a:ext cx="7208668" cy="414143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CBBCE391-01E7-429B-B149-5EEE7B356B5A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9071" y="2317073"/>
            <a:ext cx="3008229" cy="4394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344297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0FD9578-A180-421F-850F-1B326FC52D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3215" y="540176"/>
            <a:ext cx="8761414" cy="1325650"/>
          </a:xfrm>
        </p:spPr>
        <p:txBody>
          <a:bodyPr>
            <a:normAutofit/>
          </a:bodyPr>
          <a:lstStyle/>
          <a:p>
            <a:r>
              <a:rPr lang="zh-TW" altLang="en-US" sz="4400" b="1">
                <a:latin typeface="標楷體" panose="03000509000000000000" pitchFamily="65" charset="-120"/>
                <a:ea typeface="標楷體" panose="03000509000000000000" pitchFamily="65" charset="-120"/>
              </a:rPr>
              <a:t>智慧運動感測器及好友配對</a:t>
            </a:r>
            <a:endParaRPr lang="zh-TW" altLang="en-US" sz="44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2BB0380-2DF8-4B71-93F9-45FD04502ED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1667" y="1961964"/>
            <a:ext cx="3429000" cy="489603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49DF394F-7E74-4782-868B-89595C9922D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368" y="1961964"/>
            <a:ext cx="3429000" cy="489603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329077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F99236B-05CE-4A8F-A754-1CE086647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948" y="683580"/>
            <a:ext cx="8761414" cy="1041441"/>
          </a:xfrm>
        </p:spPr>
        <p:txBody>
          <a:bodyPr>
            <a:normAutofit/>
          </a:bodyPr>
          <a:lstStyle/>
          <a:p>
            <a:r>
              <a:rPr lang="zh-TW" altLang="en-US" sz="4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自由騎行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B15095E9-A697-4C30-B178-AFA3ECAC279B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6</a:t>
            </a:fld>
            <a:endParaRPr lang="zh-TW" altLang="en-US"/>
          </a:p>
        </p:txBody>
      </p:sp>
      <p:pic>
        <p:nvPicPr>
          <p:cNvPr id="21" name="圖片 20">
            <a:extLst>
              <a:ext uri="{FF2B5EF4-FFF2-40B4-BE49-F238E27FC236}">
                <a16:creationId xmlns:a16="http://schemas.microsoft.com/office/drawing/2014/main" id="{DA1B26B4-1366-4BA7-833D-7AAE64450C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084" y="2112885"/>
            <a:ext cx="10631384" cy="4745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53455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F99236B-05CE-4A8F-A754-1CE086647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9084" y="647507"/>
            <a:ext cx="8761414" cy="1140457"/>
          </a:xfrm>
        </p:spPr>
        <p:txBody>
          <a:bodyPr>
            <a:normAutofit/>
          </a:bodyPr>
          <a:lstStyle/>
          <a:p>
            <a:r>
              <a:rPr lang="zh-TW" altLang="en-US" sz="4400" b="1">
                <a:latin typeface="標楷體" panose="03000509000000000000" pitchFamily="65" charset="-120"/>
                <a:ea typeface="標楷體" panose="03000509000000000000" pitchFamily="65" charset="-120"/>
              </a:rPr>
              <a:t>運動暫停</a:t>
            </a:r>
            <a:endParaRPr lang="zh-TW" altLang="en-US" sz="44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7</a:t>
            </a:fld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B8D67794-C509-4928-9C1D-2D15BC24D0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4304" y="2308194"/>
            <a:ext cx="4945203" cy="4549806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F04DED1A-162B-468B-9216-6F388C104136}"/>
              </a:ext>
            </a:extLst>
          </p:cNvPr>
          <p:cNvSpPr txBox="1"/>
          <p:nvPr/>
        </p:nvSpPr>
        <p:spPr>
          <a:xfrm>
            <a:off x="523442" y="2585570"/>
            <a:ext cx="6110862" cy="181588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285750" lvl="0" indent="-285750"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zh-TW" altLang="en-US" sz="2800">
                <a:latin typeface="標楷體" panose="03000509000000000000" pitchFamily="65" charset="-120"/>
                <a:ea typeface="標楷體" panose="03000509000000000000" pitchFamily="65" charset="-120"/>
              </a:rPr>
              <a:t>點擊繼續按鈕即可返回運動模式</a:t>
            </a:r>
            <a:endParaRPr lang="en-US" altLang="zh-TW" sz="280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285750" lvl="0" indent="-285750">
              <a:buClr>
                <a:schemeClr val="accent1"/>
              </a:buClr>
              <a:buFont typeface="Wingdings" panose="05000000000000000000" pitchFamily="2" charset="2"/>
              <a:buChar char="Ø"/>
            </a:pPr>
            <a:endParaRPr lang="en-US" altLang="zh-TW" sz="280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285750" lvl="0" indent="-285750"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zh-TW" altLang="zh-TW" sz="2800">
                <a:latin typeface="標楷體" panose="03000509000000000000" pitchFamily="65" charset="-120"/>
                <a:ea typeface="標楷體" panose="03000509000000000000" pitchFamily="65" charset="-120"/>
              </a:rPr>
              <a:t>長按停止按鈕即可結束自由騎行模式並顯示騎行成果</a:t>
            </a:r>
            <a:endParaRPr kumimoji="0" lang="zh-TW" altLang="en-US" sz="2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標楷體" panose="03000509000000000000" pitchFamily="65" charset="-120"/>
              <a:ea typeface="標楷體" panose="03000509000000000000" pitchFamily="65" charset="-120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025778531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F99236B-05CE-4A8F-A754-1CE086647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9084" y="647507"/>
            <a:ext cx="8761414" cy="1140457"/>
          </a:xfrm>
        </p:spPr>
        <p:txBody>
          <a:bodyPr>
            <a:normAutofit/>
          </a:bodyPr>
          <a:lstStyle/>
          <a:p>
            <a:r>
              <a:rPr lang="zh-TW" altLang="en-US" sz="4400" b="1">
                <a:latin typeface="標楷體" panose="03000509000000000000" pitchFamily="65" charset="-120"/>
                <a:ea typeface="標楷體" panose="03000509000000000000" pitchFamily="65" charset="-120"/>
              </a:rPr>
              <a:t>運動成果</a:t>
            </a:r>
            <a:endParaRPr lang="zh-TW" altLang="en-US" sz="44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8</a:t>
            </a:fld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38B36047-2614-48E5-9631-9AC975E8BB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9072" y="2334827"/>
            <a:ext cx="5123968" cy="4523173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3056BF65-3AA6-4AE7-8852-F82E174BCD2A}"/>
              </a:ext>
            </a:extLst>
          </p:cNvPr>
          <p:cNvSpPr txBox="1"/>
          <p:nvPr/>
        </p:nvSpPr>
        <p:spPr>
          <a:xfrm>
            <a:off x="549488" y="2629678"/>
            <a:ext cx="5886823" cy="181588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285750" marR="0" indent="-28575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Ø"/>
              <a:tabLst/>
            </a:pPr>
            <a:r>
              <a:rPr lang="zh-TW" altLang="en-US" sz="2800">
                <a:latin typeface="標楷體" panose="03000509000000000000" pitchFamily="65" charset="-120"/>
                <a:ea typeface="標楷體" panose="03000509000000000000" pitchFamily="65" charset="-120"/>
              </a:rPr>
              <a:t>顯示</a:t>
            </a:r>
            <a:r>
              <a:rPr kumimoji="0" lang="zh-TW" altLang="en-US" sz="2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標楷體" panose="03000509000000000000" pitchFamily="65" charset="-120"/>
                <a:ea typeface="標楷體" panose="03000509000000000000" pitchFamily="65" charset="-120"/>
                <a:sym typeface="Century Gothic"/>
              </a:rPr>
              <a:t>本次運動的</a:t>
            </a:r>
            <a:r>
              <a:rPr kumimoji="0" lang="zh-TW" altLang="en-US" sz="2800" b="0" i="0" u="none" strike="noStrike" cap="none" spc="0" normalizeH="0" baseline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標楷體" panose="03000509000000000000" pitchFamily="65" charset="-120"/>
                <a:ea typeface="標楷體" panose="03000509000000000000" pitchFamily="65" charset="-120"/>
                <a:sym typeface="Century Gothic"/>
              </a:rPr>
              <a:t>日期</a:t>
            </a:r>
            <a:r>
              <a:rPr kumimoji="0" lang="zh-TW" altLang="en-US" sz="2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標楷體" panose="03000509000000000000" pitchFamily="65" charset="-120"/>
                <a:ea typeface="標楷體" panose="03000509000000000000" pitchFamily="65" charset="-120"/>
                <a:sym typeface="Century Gothic"/>
              </a:rPr>
              <a:t>、</a:t>
            </a:r>
            <a:r>
              <a:rPr kumimoji="0" lang="zh-TW" altLang="en-US" sz="2800" b="0" i="0" u="none" strike="noStrike" cap="none" spc="0" normalizeH="0" baseline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標楷體" panose="03000509000000000000" pitchFamily="65" charset="-120"/>
                <a:ea typeface="標楷體" panose="03000509000000000000" pitchFamily="65" charset="-120"/>
                <a:sym typeface="Century Gothic"/>
              </a:rPr>
              <a:t>騎行距離</a:t>
            </a:r>
            <a:r>
              <a:rPr kumimoji="0" lang="zh-TW" altLang="en-US" sz="2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標楷體" panose="03000509000000000000" pitchFamily="65" charset="-120"/>
                <a:ea typeface="標楷體" panose="03000509000000000000" pitchFamily="65" charset="-120"/>
                <a:sym typeface="Century Gothic"/>
              </a:rPr>
              <a:t>、</a:t>
            </a:r>
            <a:r>
              <a:rPr kumimoji="0" lang="zh-TW" altLang="en-US" sz="2800" b="0" i="0" u="none" strike="noStrike" cap="none" spc="0" normalizeH="0" baseline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標楷體" panose="03000509000000000000" pitchFamily="65" charset="-120"/>
                <a:ea typeface="標楷體" panose="03000509000000000000" pitchFamily="65" charset="-120"/>
                <a:sym typeface="Century Gothic"/>
              </a:rPr>
              <a:t>平均踏頻</a:t>
            </a:r>
            <a:r>
              <a:rPr kumimoji="0" lang="zh-TW" altLang="en-US" sz="2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標楷體" panose="03000509000000000000" pitchFamily="65" charset="-120"/>
                <a:ea typeface="標楷體" panose="03000509000000000000" pitchFamily="65" charset="-120"/>
                <a:sym typeface="Century Gothic"/>
              </a:rPr>
              <a:t>、</a:t>
            </a:r>
            <a:r>
              <a:rPr kumimoji="0" lang="zh-TW" altLang="en-US" sz="2800" b="0" i="0" u="none" strike="noStrike" cap="none" spc="0" normalizeH="0" baseline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標楷體" panose="03000509000000000000" pitchFamily="65" charset="-120"/>
                <a:ea typeface="標楷體" panose="03000509000000000000" pitchFamily="65" charset="-120"/>
                <a:sym typeface="Century Gothic"/>
              </a:rPr>
              <a:t>騎行時間</a:t>
            </a:r>
            <a:r>
              <a:rPr kumimoji="0" lang="zh-TW" altLang="en-US" sz="2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標楷體" panose="03000509000000000000" pitchFamily="65" charset="-120"/>
                <a:ea typeface="標楷體" panose="03000509000000000000" pitchFamily="65" charset="-120"/>
                <a:sym typeface="Century Gothic"/>
              </a:rPr>
              <a:t>及</a:t>
            </a:r>
            <a:r>
              <a:rPr kumimoji="0" lang="zh-TW" altLang="en-US" sz="2800" b="0" i="0" u="none" strike="noStrike" cap="none" spc="0" normalizeH="0" baseline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標楷體" panose="03000509000000000000" pitchFamily="65" charset="-120"/>
                <a:ea typeface="標楷體" panose="03000509000000000000" pitchFamily="65" charset="-120"/>
                <a:sym typeface="Century Gothic"/>
              </a:rPr>
              <a:t>消耗熱量</a:t>
            </a:r>
            <a:endParaRPr kumimoji="0" lang="en-US" altLang="zh-TW" sz="2800" b="0" i="0" u="none" strike="noStrike" cap="none" spc="0" normalizeH="0" baseline="0">
              <a:ln>
                <a:noFill/>
              </a:ln>
              <a:solidFill>
                <a:srgbClr val="FF0000"/>
              </a:solidFill>
              <a:effectLst/>
              <a:uFillTx/>
              <a:latin typeface="標楷體" panose="03000509000000000000" pitchFamily="65" charset="-120"/>
              <a:ea typeface="標楷體" panose="03000509000000000000" pitchFamily="65" charset="-120"/>
              <a:sym typeface="Century Gothic"/>
            </a:endParaRPr>
          </a:p>
          <a:p>
            <a:pPr marL="285750" marR="0" indent="-28575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Ø"/>
              <a:tabLst/>
            </a:pPr>
            <a:endParaRPr lang="en-US" altLang="zh-TW" sz="280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285750" marR="0" indent="-28575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Ø"/>
              <a:tabLst/>
            </a:pPr>
            <a:r>
              <a:rPr kumimoji="0" lang="zh-TW" altLang="en-US" sz="2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標楷體" panose="03000509000000000000" pitchFamily="65" charset="-120"/>
                <a:ea typeface="標楷體" panose="03000509000000000000" pitchFamily="65" charset="-120"/>
                <a:sym typeface="Century Gothic"/>
              </a:rPr>
              <a:t>將本次運動結果存入資料庫</a:t>
            </a:r>
          </a:p>
        </p:txBody>
      </p:sp>
    </p:spTree>
    <p:extLst>
      <p:ext uri="{BB962C8B-B14F-4D97-AF65-F5344CB8AC3E}">
        <p14:creationId xmlns:p14="http://schemas.microsoft.com/office/powerpoint/2010/main" val="2076290960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F99236B-05CE-4A8F-A754-1CE086647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9084" y="647507"/>
            <a:ext cx="8761414" cy="1140457"/>
          </a:xfrm>
        </p:spPr>
        <p:txBody>
          <a:bodyPr>
            <a:normAutofit/>
          </a:bodyPr>
          <a:lstStyle/>
          <a:p>
            <a:r>
              <a:rPr lang="zh-TW" altLang="en-US" sz="4400" b="1">
                <a:latin typeface="標楷體" panose="03000509000000000000" pitchFamily="65" charset="-120"/>
                <a:ea typeface="標楷體" panose="03000509000000000000" pitchFamily="65" charset="-120"/>
              </a:rPr>
              <a:t>音量調整</a:t>
            </a:r>
            <a:endParaRPr lang="zh-TW" altLang="en-US" sz="44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9</a:t>
            </a:fld>
            <a:endParaRPr lang="zh-TW" alt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44718F84-B7C8-4C06-AC62-5B59EF08EFF4}"/>
              </a:ext>
            </a:extLst>
          </p:cNvPr>
          <p:cNvSpPr txBox="1"/>
          <p:nvPr/>
        </p:nvSpPr>
        <p:spPr>
          <a:xfrm>
            <a:off x="695417" y="2556769"/>
            <a:ext cx="6187736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457200" marR="0" indent="-4572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Ø"/>
              <a:tabLst/>
            </a:pPr>
            <a:r>
              <a:rPr kumimoji="0" lang="zh-TW" altLang="en-US" sz="2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標楷體" panose="03000509000000000000" pitchFamily="65" charset="-120"/>
                <a:ea typeface="標楷體" panose="03000509000000000000" pitchFamily="65" charset="-120"/>
                <a:sym typeface="Century Gothic"/>
              </a:rPr>
              <a:t>透過滑動調整背景音樂的音量大小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D4FF83B2-FFC0-4CFC-8F38-0B11B23A25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6008" y="2348629"/>
            <a:ext cx="4438835" cy="4509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671924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離子會議室">
  <a:themeElements>
    <a:clrScheme name="離子會議室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0000FF"/>
      </a:hlink>
      <a:folHlink>
        <a:srgbClr val="FF00FF"/>
      </a:folHlink>
    </a:clrScheme>
    <a:fontScheme name="離子會議室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離子會議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9050" cap="rnd">
          <a:solidFill>
            <a:schemeClr val="accent1"/>
          </a:solidFill>
          <a:prstDash val="solid"/>
          <a:round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entury Gothic"/>
            <a:ea typeface="Century Gothic"/>
            <a:cs typeface="Century Gothic"/>
            <a:sym typeface="Century Gothic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9050" cap="rnd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entury Gothic"/>
            <a:ea typeface="Century Gothic"/>
            <a:cs typeface="Century Gothic"/>
            <a:sym typeface="Century Gothic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離子會議室">
  <a:themeElements>
    <a:clrScheme name="離子會議室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0000FF"/>
      </a:hlink>
      <a:folHlink>
        <a:srgbClr val="FF00FF"/>
      </a:folHlink>
    </a:clrScheme>
    <a:fontScheme name="離子會議室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離子會議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9050" cap="rnd">
          <a:solidFill>
            <a:schemeClr val="accent1"/>
          </a:solidFill>
          <a:prstDash val="solid"/>
          <a:round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entury Gothic"/>
            <a:ea typeface="Century Gothic"/>
            <a:cs typeface="Century Gothic"/>
            <a:sym typeface="Century Gothic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9050" cap="rnd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entury Gothic"/>
            <a:ea typeface="Century Gothic"/>
            <a:cs typeface="Century Gothic"/>
            <a:sym typeface="Century Gothic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2056</TotalTime>
  <Words>467</Words>
  <Application>Microsoft Macintosh PowerPoint</Application>
  <PresentationFormat>寬螢幕</PresentationFormat>
  <Paragraphs>98</Paragraphs>
  <Slides>27</Slides>
  <Notes>8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27</vt:i4>
      </vt:variant>
    </vt:vector>
  </HeadingPairs>
  <TitlesOfParts>
    <vt:vector size="36" baseType="lpstr">
      <vt:lpstr>標楷體</vt:lpstr>
      <vt:lpstr>Arial</vt:lpstr>
      <vt:lpstr>Calibri</vt:lpstr>
      <vt:lpstr>Century Gothic</vt:lpstr>
      <vt:lpstr>Gill Sans MT</vt:lpstr>
      <vt:lpstr>Helvetica</vt:lpstr>
      <vt:lpstr>Times New Roman</vt:lpstr>
      <vt:lpstr>Wingdings</vt:lpstr>
      <vt:lpstr>離子會議室</vt:lpstr>
      <vt:lpstr>成果展示</vt:lpstr>
      <vt:lpstr>騎行模式</vt:lpstr>
      <vt:lpstr>騎行模式選擇流程圖</vt:lpstr>
      <vt:lpstr>使用者資料設定</vt:lpstr>
      <vt:lpstr>智慧運動感測器及好友配對</vt:lpstr>
      <vt:lpstr>自由騎行</vt:lpstr>
      <vt:lpstr>運動暫停</vt:lpstr>
      <vt:lpstr>運動成果</vt:lpstr>
      <vt:lpstr>音量調整</vt:lpstr>
      <vt:lpstr>課程騎行</vt:lpstr>
      <vt:lpstr>高強度間歇訓練(HIIT)</vt:lpstr>
      <vt:lpstr>熱身區</vt:lpstr>
      <vt:lpstr>脂肪燃燒區</vt:lpstr>
      <vt:lpstr>踏頻正確</vt:lpstr>
      <vt:lpstr>踏頻太高</vt:lpstr>
      <vt:lpstr>踏頻太低</vt:lpstr>
      <vt:lpstr>課程騎行暫停</vt:lpstr>
      <vt:lpstr>課程騎行結果</vt:lpstr>
      <vt:lpstr>實景騎行</vt:lpstr>
      <vt:lpstr>競速騎行</vt:lpstr>
      <vt:lpstr>歷史紀錄</vt:lpstr>
      <vt:lpstr>運動數據切換</vt:lpstr>
      <vt:lpstr>歷史紀錄列表</vt:lpstr>
      <vt:lpstr>社群分享</vt:lpstr>
      <vt:lpstr>社群分享</vt:lpstr>
      <vt:lpstr>多國語系</vt:lpstr>
      <vt:lpstr>Thank you  for your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健身器材與行動APP結合應用</dc:title>
  <dc:creator>合作射阿姨</dc:creator>
  <cp:lastModifiedBy>hzp800227@gmail.com</cp:lastModifiedBy>
  <cp:revision>123</cp:revision>
  <dcterms:modified xsi:type="dcterms:W3CDTF">2025-02-05T05:38:46Z</dcterms:modified>
</cp:coreProperties>
</file>